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879" r:id="rId2"/>
  </p:sldMasterIdLst>
  <p:sldIdLst>
    <p:sldId id="256" r:id="rId3"/>
    <p:sldId id="257" r:id="rId4"/>
    <p:sldId id="259" r:id="rId5"/>
    <p:sldId id="258" r:id="rId6"/>
    <p:sldId id="264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DBF959-0BD8-246F-6E36-632C5D933A9B}" v="42" dt="2025-10-05T13:44:05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3DBF959-0BD8-246F-6E36-632C5D933A9B}"/>
    <pc:docChg chg="modSld">
      <pc:chgData name="" userId="" providerId="" clId="Web-{63DBF959-0BD8-246F-6E36-632C5D933A9B}" dt="2025-10-05T13:42:17.189" v="0" actId="1076"/>
      <pc:docMkLst>
        <pc:docMk/>
      </pc:docMkLst>
      <pc:sldChg chg="modSp">
        <pc:chgData name="" userId="" providerId="" clId="Web-{63DBF959-0BD8-246F-6E36-632C5D933A9B}" dt="2025-10-05T13:42:17.189" v="0" actId="1076"/>
        <pc:sldMkLst>
          <pc:docMk/>
          <pc:sldMk cId="1792707770" sldId="261"/>
        </pc:sldMkLst>
        <pc:spChg chg="mod">
          <ac:chgData name="" userId="" providerId="" clId="Web-{63DBF959-0BD8-246F-6E36-632C5D933A9B}" dt="2025-10-05T13:42:17.189" v="0" actId="1076"/>
          <ac:spMkLst>
            <pc:docMk/>
            <pc:sldMk cId="1792707770" sldId="261"/>
            <ac:spMk id="4" creationId="{FCE6328D-FD31-4FE0-E5CE-9A5641B0D2AB}"/>
          </ac:spMkLst>
        </pc:spChg>
      </pc:sldChg>
    </pc:docChg>
  </pc:docChgLst>
  <pc:docChgLst>
    <pc:chgData name="antoinettewangari25" userId="S::antoinettewangari25_gmail.com#ext#@kestatsspeak.onmicrosoft.com::092bd3fe-979b-48a6-a394-3c09a71cbe5c" providerId="AD" clId="Web-{63DBF959-0BD8-246F-6E36-632C5D933A9B}"/>
    <pc:docChg chg="delSld modSld">
      <pc:chgData name="antoinettewangari25" userId="S::antoinettewangari25_gmail.com#ext#@kestatsspeak.onmicrosoft.com::092bd3fe-979b-48a6-a394-3c09a71cbe5c" providerId="AD" clId="Web-{63DBF959-0BD8-246F-6E36-632C5D933A9B}" dt="2025-10-05T13:44:05.301" v="43"/>
      <pc:docMkLst>
        <pc:docMk/>
      </pc:docMkLst>
      <pc:sldChg chg="modSp">
        <pc:chgData name="antoinettewangari25" userId="S::antoinettewangari25_gmail.com#ext#@kestatsspeak.onmicrosoft.com::092bd3fe-979b-48a6-a394-3c09a71cbe5c" providerId="AD" clId="Web-{63DBF959-0BD8-246F-6E36-632C5D933A9B}" dt="2025-10-05T13:44:03.160" v="42" actId="20577"/>
        <pc:sldMkLst>
          <pc:docMk/>
          <pc:sldMk cId="1792707770" sldId="261"/>
        </pc:sldMkLst>
        <pc:spChg chg="mod">
          <ac:chgData name="antoinettewangari25" userId="S::antoinettewangari25_gmail.com#ext#@kestatsspeak.onmicrosoft.com::092bd3fe-979b-48a6-a394-3c09a71cbe5c" providerId="AD" clId="Web-{63DBF959-0BD8-246F-6E36-632C5D933A9B}" dt="2025-10-05T13:44:03.160" v="42" actId="20577"/>
          <ac:spMkLst>
            <pc:docMk/>
            <pc:sldMk cId="1792707770" sldId="261"/>
            <ac:spMk id="4" creationId="{FCE6328D-FD31-4FE0-E5CE-9A5641B0D2AB}"/>
          </ac:spMkLst>
        </pc:spChg>
      </pc:sldChg>
      <pc:sldChg chg="del">
        <pc:chgData name="antoinettewangari25" userId="S::antoinettewangari25_gmail.com#ext#@kestatsspeak.onmicrosoft.com::092bd3fe-979b-48a6-a394-3c09a71cbe5c" providerId="AD" clId="Web-{63DBF959-0BD8-246F-6E36-632C5D933A9B}" dt="2025-10-05T13:44:05.301" v="43"/>
        <pc:sldMkLst>
          <pc:docMk/>
          <pc:sldMk cId="3008094523" sldId="262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C7FD6-7FFA-4B80-A352-1135F57543A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82814F7-25AF-4C1D-AFE2-6B437AC0E889}">
      <dgm:prSet/>
      <dgm:spPr/>
      <dgm:t>
        <a:bodyPr/>
        <a:lstStyle/>
        <a:p>
          <a:r>
            <a:rPr lang="en-US"/>
            <a:t>Raw </a:t>
          </a:r>
          <a:r>
            <a:rPr lang="en-US">
              <a:latin typeface="Sabon Next LT"/>
            </a:rPr>
            <a:t>Publications</a:t>
          </a:r>
          <a:endParaRPr lang="en-US"/>
        </a:p>
      </dgm:t>
    </dgm:pt>
    <dgm:pt modelId="{D722E57A-80A9-43C8-A7E5-D6688280B83F}" type="parTrans" cxnId="{C139FD72-A316-4F6C-B686-94AF76C3AD16}">
      <dgm:prSet/>
      <dgm:spPr/>
      <dgm:t>
        <a:bodyPr/>
        <a:lstStyle/>
        <a:p>
          <a:endParaRPr lang="en-US"/>
        </a:p>
      </dgm:t>
    </dgm:pt>
    <dgm:pt modelId="{A761A2E1-56C3-4E82-812B-2BFDB4694F8A}" type="sibTrans" cxnId="{C139FD72-A316-4F6C-B686-94AF76C3AD16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115C07FA-7A3A-4056-96D2-57CDBE084CA7}">
      <dgm:prSet/>
      <dgm:spPr/>
      <dgm:t>
        <a:bodyPr/>
        <a:lstStyle/>
        <a:p>
          <a:r>
            <a:rPr lang="en-US"/>
            <a:t>Webscraping </a:t>
          </a:r>
        </a:p>
      </dgm:t>
    </dgm:pt>
    <dgm:pt modelId="{748F7AF7-1426-4EB7-9299-AB0F1F18C47C}" type="parTrans" cxnId="{D067CE5A-33C8-4489-8D29-E72817BC8551}">
      <dgm:prSet/>
      <dgm:spPr/>
      <dgm:t>
        <a:bodyPr/>
        <a:lstStyle/>
        <a:p>
          <a:endParaRPr lang="en-US"/>
        </a:p>
      </dgm:t>
    </dgm:pt>
    <dgm:pt modelId="{D263C783-FAAC-404E-99DA-DE5AD6D1A2A5}" type="sibTrans" cxnId="{D067CE5A-33C8-4489-8D29-E72817BC8551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501F9434-8FFD-49FA-9167-C6BFE40B5CA0}">
      <dgm:prSet/>
      <dgm:spPr/>
      <dgm:t>
        <a:bodyPr/>
        <a:lstStyle/>
        <a:p>
          <a:r>
            <a:rPr lang="en-US"/>
            <a:t>Database</a:t>
          </a:r>
        </a:p>
      </dgm:t>
    </dgm:pt>
    <dgm:pt modelId="{9DC9B361-F78F-4396-9448-C5244D0FE0FE}" type="parTrans" cxnId="{10DACBA7-B9E6-4576-ABDC-27DADDF69671}">
      <dgm:prSet/>
      <dgm:spPr/>
      <dgm:t>
        <a:bodyPr/>
        <a:lstStyle/>
        <a:p>
          <a:endParaRPr lang="en-US"/>
        </a:p>
      </dgm:t>
    </dgm:pt>
    <dgm:pt modelId="{932D0CF7-00FE-42CA-9581-0BD2F07A07EE}" type="sibTrans" cxnId="{10DACBA7-B9E6-4576-ABDC-27DADDF69671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29523EC2-0722-46C1-893C-5C8D2B6122BE}">
      <dgm:prSet/>
      <dgm:spPr/>
      <dgm:t>
        <a:bodyPr/>
        <a:lstStyle/>
        <a:p>
          <a:r>
            <a:rPr lang="en-US"/>
            <a:t>API Endpoints </a:t>
          </a:r>
        </a:p>
      </dgm:t>
    </dgm:pt>
    <dgm:pt modelId="{57C22D5D-9ED3-4A7F-81CB-2062A485F63F}" type="parTrans" cxnId="{3CC04E3E-FB4E-4B52-BE01-49282BA49340}">
      <dgm:prSet/>
      <dgm:spPr/>
      <dgm:t>
        <a:bodyPr/>
        <a:lstStyle/>
        <a:p>
          <a:endParaRPr lang="en-US"/>
        </a:p>
      </dgm:t>
    </dgm:pt>
    <dgm:pt modelId="{DEA6FD3A-FF57-42C7-9679-65FF6F36D687}" type="sibTrans" cxnId="{3CC04E3E-FB4E-4B52-BE01-49282BA49340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71DAA268-30B7-48BD-9C55-D1C8FD5F9816}">
      <dgm:prSet/>
      <dgm:spPr/>
      <dgm:t>
        <a:bodyPr/>
        <a:lstStyle/>
        <a:p>
          <a:r>
            <a:rPr lang="en-US"/>
            <a:t>Frontend Components</a:t>
          </a:r>
        </a:p>
      </dgm:t>
    </dgm:pt>
    <dgm:pt modelId="{54C67446-7DE2-41E4-BBAD-4D830529C640}" type="parTrans" cxnId="{714686A2-BCA9-4124-8B18-6BF430EB3701}">
      <dgm:prSet/>
      <dgm:spPr/>
      <dgm:t>
        <a:bodyPr/>
        <a:lstStyle/>
        <a:p>
          <a:endParaRPr lang="en-US"/>
        </a:p>
      </dgm:t>
    </dgm:pt>
    <dgm:pt modelId="{78B4615A-3B0D-44EC-8E2B-D8191CE4FAB6}" type="sibTrans" cxnId="{714686A2-BCA9-4124-8B18-6BF430EB3701}">
      <dgm:prSet phldrT="05"/>
      <dgm:spPr/>
      <dgm:t>
        <a:bodyPr/>
        <a:lstStyle/>
        <a:p>
          <a:r>
            <a:rPr lang="en-US"/>
            <a:t>05</a:t>
          </a:r>
        </a:p>
      </dgm:t>
    </dgm:pt>
    <dgm:pt modelId="{64DF61A1-E130-488C-BF20-9CA38E525BC7}">
      <dgm:prSet/>
      <dgm:spPr/>
      <dgm:t>
        <a:bodyPr/>
        <a:lstStyle/>
        <a:p>
          <a:r>
            <a:rPr lang="en-US"/>
            <a:t>Interactive Dashboard </a:t>
          </a:r>
        </a:p>
      </dgm:t>
    </dgm:pt>
    <dgm:pt modelId="{E246C527-0A27-4DA8-BB8E-6F9888FF6397}" type="parTrans" cxnId="{AD12696D-6D64-46B6-B5AE-DEDEDBF8B441}">
      <dgm:prSet/>
      <dgm:spPr/>
      <dgm:t>
        <a:bodyPr/>
        <a:lstStyle/>
        <a:p>
          <a:endParaRPr lang="en-US"/>
        </a:p>
      </dgm:t>
    </dgm:pt>
    <dgm:pt modelId="{2FBA5EAF-E0C6-4071-84E2-394544D7B536}" type="sibTrans" cxnId="{AD12696D-6D64-46B6-B5AE-DEDEDBF8B441}">
      <dgm:prSet phldrT="06"/>
      <dgm:spPr/>
      <dgm:t>
        <a:bodyPr/>
        <a:lstStyle/>
        <a:p>
          <a:r>
            <a:rPr lang="en-US"/>
            <a:t>06</a:t>
          </a:r>
        </a:p>
      </dgm:t>
    </dgm:pt>
    <dgm:pt modelId="{DBE6BB11-80F8-4E6E-8B0F-24E2EE796DE6}" type="pres">
      <dgm:prSet presAssocID="{E19C7FD6-7FFA-4B80-A352-1135F57543A5}" presName="Name0" presStyleCnt="0">
        <dgm:presLayoutVars>
          <dgm:animLvl val="lvl"/>
          <dgm:resizeHandles val="exact"/>
        </dgm:presLayoutVars>
      </dgm:prSet>
      <dgm:spPr/>
    </dgm:pt>
    <dgm:pt modelId="{37231B20-EBCC-4F63-93EF-76CBCD81BEF3}" type="pres">
      <dgm:prSet presAssocID="{982814F7-25AF-4C1D-AFE2-6B437AC0E889}" presName="compositeNode" presStyleCnt="0">
        <dgm:presLayoutVars>
          <dgm:bulletEnabled val="1"/>
        </dgm:presLayoutVars>
      </dgm:prSet>
      <dgm:spPr/>
    </dgm:pt>
    <dgm:pt modelId="{70BF379E-10C1-4AA5-9E85-D89BCC6BB93D}" type="pres">
      <dgm:prSet presAssocID="{982814F7-25AF-4C1D-AFE2-6B437AC0E889}" presName="bgRect" presStyleLbl="alignNode1" presStyleIdx="0" presStyleCnt="6"/>
      <dgm:spPr/>
    </dgm:pt>
    <dgm:pt modelId="{277FCE01-A816-4319-A6E1-60BC096E1758}" type="pres">
      <dgm:prSet presAssocID="{A761A2E1-56C3-4E82-812B-2BFDB4694F8A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FBB98096-D1EE-4C83-AEB5-CD2F18A4A5F1}" type="pres">
      <dgm:prSet presAssocID="{982814F7-25AF-4C1D-AFE2-6B437AC0E889}" presName="nodeRect" presStyleLbl="alignNode1" presStyleIdx="0" presStyleCnt="6">
        <dgm:presLayoutVars>
          <dgm:bulletEnabled val="1"/>
        </dgm:presLayoutVars>
      </dgm:prSet>
      <dgm:spPr/>
    </dgm:pt>
    <dgm:pt modelId="{6FA06876-E0BD-4F4A-960F-DBD142CB7FF6}" type="pres">
      <dgm:prSet presAssocID="{A761A2E1-56C3-4E82-812B-2BFDB4694F8A}" presName="sibTrans" presStyleCnt="0"/>
      <dgm:spPr/>
    </dgm:pt>
    <dgm:pt modelId="{45C355D4-DD1C-4A6A-9CBA-A7570BC575A9}" type="pres">
      <dgm:prSet presAssocID="{115C07FA-7A3A-4056-96D2-57CDBE084CA7}" presName="compositeNode" presStyleCnt="0">
        <dgm:presLayoutVars>
          <dgm:bulletEnabled val="1"/>
        </dgm:presLayoutVars>
      </dgm:prSet>
      <dgm:spPr/>
    </dgm:pt>
    <dgm:pt modelId="{BDBABA04-2780-4225-BE74-14A473412A74}" type="pres">
      <dgm:prSet presAssocID="{115C07FA-7A3A-4056-96D2-57CDBE084CA7}" presName="bgRect" presStyleLbl="alignNode1" presStyleIdx="1" presStyleCnt="6"/>
      <dgm:spPr/>
    </dgm:pt>
    <dgm:pt modelId="{1C222E83-FF0A-4952-B21B-5DB3ADE8EA28}" type="pres">
      <dgm:prSet presAssocID="{D263C783-FAAC-404E-99DA-DE5AD6D1A2A5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FF46FCC3-378E-4186-935F-BA9FCD4628C5}" type="pres">
      <dgm:prSet presAssocID="{115C07FA-7A3A-4056-96D2-57CDBE084CA7}" presName="nodeRect" presStyleLbl="alignNode1" presStyleIdx="1" presStyleCnt="6">
        <dgm:presLayoutVars>
          <dgm:bulletEnabled val="1"/>
        </dgm:presLayoutVars>
      </dgm:prSet>
      <dgm:spPr/>
    </dgm:pt>
    <dgm:pt modelId="{421A4BDD-FD50-4AB1-8F46-26519ED5E227}" type="pres">
      <dgm:prSet presAssocID="{D263C783-FAAC-404E-99DA-DE5AD6D1A2A5}" presName="sibTrans" presStyleCnt="0"/>
      <dgm:spPr/>
    </dgm:pt>
    <dgm:pt modelId="{405108C7-47EA-45F8-B7FC-AC93583A7014}" type="pres">
      <dgm:prSet presAssocID="{501F9434-8FFD-49FA-9167-C6BFE40B5CA0}" presName="compositeNode" presStyleCnt="0">
        <dgm:presLayoutVars>
          <dgm:bulletEnabled val="1"/>
        </dgm:presLayoutVars>
      </dgm:prSet>
      <dgm:spPr/>
    </dgm:pt>
    <dgm:pt modelId="{1BADD3FD-C9EA-455F-AA2E-8B44FCD05AFD}" type="pres">
      <dgm:prSet presAssocID="{501F9434-8FFD-49FA-9167-C6BFE40B5CA0}" presName="bgRect" presStyleLbl="alignNode1" presStyleIdx="2" presStyleCnt="6"/>
      <dgm:spPr/>
    </dgm:pt>
    <dgm:pt modelId="{9A4E87B9-9C9E-4F70-AC78-DA1B48092B3A}" type="pres">
      <dgm:prSet presAssocID="{932D0CF7-00FE-42CA-9581-0BD2F07A07EE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F41AFEE4-CCA0-4E96-8745-BCAA9B4FD9C1}" type="pres">
      <dgm:prSet presAssocID="{501F9434-8FFD-49FA-9167-C6BFE40B5CA0}" presName="nodeRect" presStyleLbl="alignNode1" presStyleIdx="2" presStyleCnt="6">
        <dgm:presLayoutVars>
          <dgm:bulletEnabled val="1"/>
        </dgm:presLayoutVars>
      </dgm:prSet>
      <dgm:spPr/>
    </dgm:pt>
    <dgm:pt modelId="{75BC1667-211F-47C4-A547-2726C4FC92CB}" type="pres">
      <dgm:prSet presAssocID="{932D0CF7-00FE-42CA-9581-0BD2F07A07EE}" presName="sibTrans" presStyleCnt="0"/>
      <dgm:spPr/>
    </dgm:pt>
    <dgm:pt modelId="{2A0DC1FA-3813-42EE-9138-358FE4B9145D}" type="pres">
      <dgm:prSet presAssocID="{29523EC2-0722-46C1-893C-5C8D2B6122BE}" presName="compositeNode" presStyleCnt="0">
        <dgm:presLayoutVars>
          <dgm:bulletEnabled val="1"/>
        </dgm:presLayoutVars>
      </dgm:prSet>
      <dgm:spPr/>
    </dgm:pt>
    <dgm:pt modelId="{C7091555-4233-4612-B1CF-7B303F3B1D29}" type="pres">
      <dgm:prSet presAssocID="{29523EC2-0722-46C1-893C-5C8D2B6122BE}" presName="bgRect" presStyleLbl="alignNode1" presStyleIdx="3" presStyleCnt="6"/>
      <dgm:spPr/>
    </dgm:pt>
    <dgm:pt modelId="{1DBF9E66-61AE-409F-943B-7D9AEB781019}" type="pres">
      <dgm:prSet presAssocID="{DEA6FD3A-FF57-42C7-9679-65FF6F36D687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2476E833-2CB9-46A8-B0A2-076249193EAB}" type="pres">
      <dgm:prSet presAssocID="{29523EC2-0722-46C1-893C-5C8D2B6122BE}" presName="nodeRect" presStyleLbl="alignNode1" presStyleIdx="3" presStyleCnt="6">
        <dgm:presLayoutVars>
          <dgm:bulletEnabled val="1"/>
        </dgm:presLayoutVars>
      </dgm:prSet>
      <dgm:spPr/>
    </dgm:pt>
    <dgm:pt modelId="{27A8E5DA-45C3-4A40-A883-7257BA91212E}" type="pres">
      <dgm:prSet presAssocID="{DEA6FD3A-FF57-42C7-9679-65FF6F36D687}" presName="sibTrans" presStyleCnt="0"/>
      <dgm:spPr/>
    </dgm:pt>
    <dgm:pt modelId="{C214AA38-53A3-42AB-BEC9-784C14CAD57C}" type="pres">
      <dgm:prSet presAssocID="{71DAA268-30B7-48BD-9C55-D1C8FD5F9816}" presName="compositeNode" presStyleCnt="0">
        <dgm:presLayoutVars>
          <dgm:bulletEnabled val="1"/>
        </dgm:presLayoutVars>
      </dgm:prSet>
      <dgm:spPr/>
    </dgm:pt>
    <dgm:pt modelId="{613D1EC4-807D-47AB-9DEF-B393221CAA93}" type="pres">
      <dgm:prSet presAssocID="{71DAA268-30B7-48BD-9C55-D1C8FD5F9816}" presName="bgRect" presStyleLbl="alignNode1" presStyleIdx="4" presStyleCnt="6"/>
      <dgm:spPr/>
    </dgm:pt>
    <dgm:pt modelId="{1C371286-A7FA-4F2F-B9B5-41D67C913520}" type="pres">
      <dgm:prSet presAssocID="{78B4615A-3B0D-44EC-8E2B-D8191CE4FAB6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25A1EC79-BBB1-4598-8CAC-DB5D266D36B8}" type="pres">
      <dgm:prSet presAssocID="{71DAA268-30B7-48BD-9C55-D1C8FD5F9816}" presName="nodeRect" presStyleLbl="alignNode1" presStyleIdx="4" presStyleCnt="6">
        <dgm:presLayoutVars>
          <dgm:bulletEnabled val="1"/>
        </dgm:presLayoutVars>
      </dgm:prSet>
      <dgm:spPr/>
    </dgm:pt>
    <dgm:pt modelId="{709768A7-3D05-4A6F-93AB-1D5F74035299}" type="pres">
      <dgm:prSet presAssocID="{78B4615A-3B0D-44EC-8E2B-D8191CE4FAB6}" presName="sibTrans" presStyleCnt="0"/>
      <dgm:spPr/>
    </dgm:pt>
    <dgm:pt modelId="{0073AFA6-BEBB-4B7F-8379-50E2F750067C}" type="pres">
      <dgm:prSet presAssocID="{64DF61A1-E130-488C-BF20-9CA38E525BC7}" presName="compositeNode" presStyleCnt="0">
        <dgm:presLayoutVars>
          <dgm:bulletEnabled val="1"/>
        </dgm:presLayoutVars>
      </dgm:prSet>
      <dgm:spPr/>
    </dgm:pt>
    <dgm:pt modelId="{436D1C9E-93BB-459B-849A-24F0DF0C1D77}" type="pres">
      <dgm:prSet presAssocID="{64DF61A1-E130-488C-BF20-9CA38E525BC7}" presName="bgRect" presStyleLbl="alignNode1" presStyleIdx="5" presStyleCnt="6"/>
      <dgm:spPr/>
    </dgm:pt>
    <dgm:pt modelId="{574C65BE-815C-4626-98A6-07A30585A328}" type="pres">
      <dgm:prSet presAssocID="{2FBA5EAF-E0C6-4071-84E2-394544D7B536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C835A61E-091A-4199-AF63-58A801706901}" type="pres">
      <dgm:prSet presAssocID="{64DF61A1-E130-488C-BF20-9CA38E525BC7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4D32FB33-2030-4ED1-888C-8E17A782F255}" type="presOf" srcId="{932D0CF7-00FE-42CA-9581-0BD2F07A07EE}" destId="{9A4E87B9-9C9E-4F70-AC78-DA1B48092B3A}" srcOrd="0" destOrd="0" presId="urn:microsoft.com/office/officeart/2016/7/layout/LinearBlockProcessNumbered"/>
    <dgm:cxn modelId="{C8F50F3A-17FE-4117-8A4E-5D661560DA89}" type="presOf" srcId="{78B4615A-3B0D-44EC-8E2B-D8191CE4FAB6}" destId="{1C371286-A7FA-4F2F-B9B5-41D67C913520}" srcOrd="0" destOrd="0" presId="urn:microsoft.com/office/officeart/2016/7/layout/LinearBlockProcessNumbered"/>
    <dgm:cxn modelId="{3CC04E3E-FB4E-4B52-BE01-49282BA49340}" srcId="{E19C7FD6-7FFA-4B80-A352-1135F57543A5}" destId="{29523EC2-0722-46C1-893C-5C8D2B6122BE}" srcOrd="3" destOrd="0" parTransId="{57C22D5D-9ED3-4A7F-81CB-2062A485F63F}" sibTransId="{DEA6FD3A-FF57-42C7-9679-65FF6F36D687}"/>
    <dgm:cxn modelId="{148D1D6B-B948-43C8-AA0A-4045CF7083B0}" type="presOf" srcId="{501F9434-8FFD-49FA-9167-C6BFE40B5CA0}" destId="{1BADD3FD-C9EA-455F-AA2E-8B44FCD05AFD}" srcOrd="0" destOrd="0" presId="urn:microsoft.com/office/officeart/2016/7/layout/LinearBlockProcessNumbered"/>
    <dgm:cxn modelId="{3607C56C-A276-4F2C-8101-4E62DBA7EAC7}" type="presOf" srcId="{2FBA5EAF-E0C6-4071-84E2-394544D7B536}" destId="{574C65BE-815C-4626-98A6-07A30585A328}" srcOrd="0" destOrd="0" presId="urn:microsoft.com/office/officeart/2016/7/layout/LinearBlockProcessNumbered"/>
    <dgm:cxn modelId="{AD12696D-6D64-46B6-B5AE-DEDEDBF8B441}" srcId="{E19C7FD6-7FFA-4B80-A352-1135F57543A5}" destId="{64DF61A1-E130-488C-BF20-9CA38E525BC7}" srcOrd="5" destOrd="0" parTransId="{E246C527-0A27-4DA8-BB8E-6F9888FF6397}" sibTransId="{2FBA5EAF-E0C6-4071-84E2-394544D7B536}"/>
    <dgm:cxn modelId="{C139FD72-A316-4F6C-B686-94AF76C3AD16}" srcId="{E19C7FD6-7FFA-4B80-A352-1135F57543A5}" destId="{982814F7-25AF-4C1D-AFE2-6B437AC0E889}" srcOrd="0" destOrd="0" parTransId="{D722E57A-80A9-43C8-A7E5-D6688280B83F}" sibTransId="{A761A2E1-56C3-4E82-812B-2BFDB4694F8A}"/>
    <dgm:cxn modelId="{AA46C857-DC22-41F4-8F83-2A82E1226CB9}" type="presOf" srcId="{71DAA268-30B7-48BD-9C55-D1C8FD5F9816}" destId="{613D1EC4-807D-47AB-9DEF-B393221CAA93}" srcOrd="0" destOrd="0" presId="urn:microsoft.com/office/officeart/2016/7/layout/LinearBlockProcessNumbered"/>
    <dgm:cxn modelId="{D067CE5A-33C8-4489-8D29-E72817BC8551}" srcId="{E19C7FD6-7FFA-4B80-A352-1135F57543A5}" destId="{115C07FA-7A3A-4056-96D2-57CDBE084CA7}" srcOrd="1" destOrd="0" parTransId="{748F7AF7-1426-4EB7-9299-AB0F1F18C47C}" sibTransId="{D263C783-FAAC-404E-99DA-DE5AD6D1A2A5}"/>
    <dgm:cxn modelId="{B2DA3D83-4545-4288-82CB-02960154587C}" type="presOf" srcId="{29523EC2-0722-46C1-893C-5C8D2B6122BE}" destId="{2476E833-2CB9-46A8-B0A2-076249193EAB}" srcOrd="1" destOrd="0" presId="urn:microsoft.com/office/officeart/2016/7/layout/LinearBlockProcessNumbered"/>
    <dgm:cxn modelId="{2F9BCD8A-53E6-4429-BFA0-86771CFC4E49}" type="presOf" srcId="{D263C783-FAAC-404E-99DA-DE5AD6D1A2A5}" destId="{1C222E83-FF0A-4952-B21B-5DB3ADE8EA28}" srcOrd="0" destOrd="0" presId="urn:microsoft.com/office/officeart/2016/7/layout/LinearBlockProcessNumbered"/>
    <dgm:cxn modelId="{AC2E2B8F-BB92-4896-9D6F-880C6BE03736}" type="presOf" srcId="{64DF61A1-E130-488C-BF20-9CA38E525BC7}" destId="{436D1C9E-93BB-459B-849A-24F0DF0C1D77}" srcOrd="0" destOrd="0" presId="urn:microsoft.com/office/officeart/2016/7/layout/LinearBlockProcessNumbered"/>
    <dgm:cxn modelId="{8AA0F79E-6ED3-4254-B4D5-A3C11E22E8E4}" type="presOf" srcId="{982814F7-25AF-4C1D-AFE2-6B437AC0E889}" destId="{FBB98096-D1EE-4C83-AEB5-CD2F18A4A5F1}" srcOrd="1" destOrd="0" presId="urn:microsoft.com/office/officeart/2016/7/layout/LinearBlockProcessNumbered"/>
    <dgm:cxn modelId="{4446489F-ABC1-45D4-921F-947BCBDD21CB}" type="presOf" srcId="{29523EC2-0722-46C1-893C-5C8D2B6122BE}" destId="{C7091555-4233-4612-B1CF-7B303F3B1D29}" srcOrd="0" destOrd="0" presId="urn:microsoft.com/office/officeart/2016/7/layout/LinearBlockProcessNumbered"/>
    <dgm:cxn modelId="{91DACAA1-C6C4-449B-9138-8503CE777030}" type="presOf" srcId="{DEA6FD3A-FF57-42C7-9679-65FF6F36D687}" destId="{1DBF9E66-61AE-409F-943B-7D9AEB781019}" srcOrd="0" destOrd="0" presId="urn:microsoft.com/office/officeart/2016/7/layout/LinearBlockProcessNumbered"/>
    <dgm:cxn modelId="{714686A2-BCA9-4124-8B18-6BF430EB3701}" srcId="{E19C7FD6-7FFA-4B80-A352-1135F57543A5}" destId="{71DAA268-30B7-48BD-9C55-D1C8FD5F9816}" srcOrd="4" destOrd="0" parTransId="{54C67446-7DE2-41E4-BBAD-4D830529C640}" sibTransId="{78B4615A-3B0D-44EC-8E2B-D8191CE4FAB6}"/>
    <dgm:cxn modelId="{E090F2A5-277C-4204-A4A6-F52C116538ED}" type="presOf" srcId="{64DF61A1-E130-488C-BF20-9CA38E525BC7}" destId="{C835A61E-091A-4199-AF63-58A801706901}" srcOrd="1" destOrd="0" presId="urn:microsoft.com/office/officeart/2016/7/layout/LinearBlockProcessNumbered"/>
    <dgm:cxn modelId="{10DACBA7-B9E6-4576-ABDC-27DADDF69671}" srcId="{E19C7FD6-7FFA-4B80-A352-1135F57543A5}" destId="{501F9434-8FFD-49FA-9167-C6BFE40B5CA0}" srcOrd="2" destOrd="0" parTransId="{9DC9B361-F78F-4396-9448-C5244D0FE0FE}" sibTransId="{932D0CF7-00FE-42CA-9581-0BD2F07A07EE}"/>
    <dgm:cxn modelId="{1FA2CEA7-61A4-4FDB-86D6-E51873F2B093}" type="presOf" srcId="{982814F7-25AF-4C1D-AFE2-6B437AC0E889}" destId="{70BF379E-10C1-4AA5-9E85-D89BCC6BB93D}" srcOrd="0" destOrd="0" presId="urn:microsoft.com/office/officeart/2016/7/layout/LinearBlockProcessNumbered"/>
    <dgm:cxn modelId="{FE72E7A8-74C1-4487-B3AB-5279657C7EBA}" type="presOf" srcId="{A761A2E1-56C3-4E82-812B-2BFDB4694F8A}" destId="{277FCE01-A816-4319-A6E1-60BC096E1758}" srcOrd="0" destOrd="0" presId="urn:microsoft.com/office/officeart/2016/7/layout/LinearBlockProcessNumbered"/>
    <dgm:cxn modelId="{D22CC7C2-A15B-47C7-8A4F-B6523CA3AF72}" type="presOf" srcId="{E19C7FD6-7FFA-4B80-A352-1135F57543A5}" destId="{DBE6BB11-80F8-4E6E-8B0F-24E2EE796DE6}" srcOrd="0" destOrd="0" presId="urn:microsoft.com/office/officeart/2016/7/layout/LinearBlockProcessNumbered"/>
    <dgm:cxn modelId="{7944ACD3-AEA6-48FB-8FAF-894867339C38}" type="presOf" srcId="{501F9434-8FFD-49FA-9167-C6BFE40B5CA0}" destId="{F41AFEE4-CCA0-4E96-8745-BCAA9B4FD9C1}" srcOrd="1" destOrd="0" presId="urn:microsoft.com/office/officeart/2016/7/layout/LinearBlockProcessNumbered"/>
    <dgm:cxn modelId="{A10238E8-C5FE-40C6-BAB9-3C6D1ED60FB8}" type="presOf" srcId="{115C07FA-7A3A-4056-96D2-57CDBE084CA7}" destId="{FF46FCC3-378E-4186-935F-BA9FCD4628C5}" srcOrd="1" destOrd="0" presId="urn:microsoft.com/office/officeart/2016/7/layout/LinearBlockProcessNumbered"/>
    <dgm:cxn modelId="{9C9B0BF6-7C62-4BA8-A789-FC1C9B119C00}" type="presOf" srcId="{115C07FA-7A3A-4056-96D2-57CDBE084CA7}" destId="{BDBABA04-2780-4225-BE74-14A473412A74}" srcOrd="0" destOrd="0" presId="urn:microsoft.com/office/officeart/2016/7/layout/LinearBlockProcessNumbered"/>
    <dgm:cxn modelId="{3471B7F8-B2B8-488B-A37A-043A08D03E84}" type="presOf" srcId="{71DAA268-30B7-48BD-9C55-D1C8FD5F9816}" destId="{25A1EC79-BBB1-4598-8CAC-DB5D266D36B8}" srcOrd="1" destOrd="0" presId="urn:microsoft.com/office/officeart/2016/7/layout/LinearBlockProcessNumbered"/>
    <dgm:cxn modelId="{AB3E62B0-475B-4481-86E6-7571A9704278}" type="presParOf" srcId="{DBE6BB11-80F8-4E6E-8B0F-24E2EE796DE6}" destId="{37231B20-EBCC-4F63-93EF-76CBCD81BEF3}" srcOrd="0" destOrd="0" presId="urn:microsoft.com/office/officeart/2016/7/layout/LinearBlockProcessNumbered"/>
    <dgm:cxn modelId="{1E4F70C8-D34C-4E2E-804F-94D5CDE8140C}" type="presParOf" srcId="{37231B20-EBCC-4F63-93EF-76CBCD81BEF3}" destId="{70BF379E-10C1-4AA5-9E85-D89BCC6BB93D}" srcOrd="0" destOrd="0" presId="urn:microsoft.com/office/officeart/2016/7/layout/LinearBlockProcessNumbered"/>
    <dgm:cxn modelId="{6F7E7845-4FEC-4212-81E2-76AD66C79EAD}" type="presParOf" srcId="{37231B20-EBCC-4F63-93EF-76CBCD81BEF3}" destId="{277FCE01-A816-4319-A6E1-60BC096E1758}" srcOrd="1" destOrd="0" presId="urn:microsoft.com/office/officeart/2016/7/layout/LinearBlockProcessNumbered"/>
    <dgm:cxn modelId="{3A7F79CD-6FCE-4B74-A7B6-EF771CA5AA3C}" type="presParOf" srcId="{37231B20-EBCC-4F63-93EF-76CBCD81BEF3}" destId="{FBB98096-D1EE-4C83-AEB5-CD2F18A4A5F1}" srcOrd="2" destOrd="0" presId="urn:microsoft.com/office/officeart/2016/7/layout/LinearBlockProcessNumbered"/>
    <dgm:cxn modelId="{1969C1DF-416C-4D2B-9BDE-E6B1F7812C57}" type="presParOf" srcId="{DBE6BB11-80F8-4E6E-8B0F-24E2EE796DE6}" destId="{6FA06876-E0BD-4F4A-960F-DBD142CB7FF6}" srcOrd="1" destOrd="0" presId="urn:microsoft.com/office/officeart/2016/7/layout/LinearBlockProcessNumbered"/>
    <dgm:cxn modelId="{F6AB4A50-79E0-4324-90CD-9CCFD31C0895}" type="presParOf" srcId="{DBE6BB11-80F8-4E6E-8B0F-24E2EE796DE6}" destId="{45C355D4-DD1C-4A6A-9CBA-A7570BC575A9}" srcOrd="2" destOrd="0" presId="urn:microsoft.com/office/officeart/2016/7/layout/LinearBlockProcessNumbered"/>
    <dgm:cxn modelId="{89DA88CF-8F9C-4118-89F3-A5116F143EDF}" type="presParOf" srcId="{45C355D4-DD1C-4A6A-9CBA-A7570BC575A9}" destId="{BDBABA04-2780-4225-BE74-14A473412A74}" srcOrd="0" destOrd="0" presId="urn:microsoft.com/office/officeart/2016/7/layout/LinearBlockProcessNumbered"/>
    <dgm:cxn modelId="{8835E53B-A5AF-4F45-8CF1-1F06A593F648}" type="presParOf" srcId="{45C355D4-DD1C-4A6A-9CBA-A7570BC575A9}" destId="{1C222E83-FF0A-4952-B21B-5DB3ADE8EA28}" srcOrd="1" destOrd="0" presId="urn:microsoft.com/office/officeart/2016/7/layout/LinearBlockProcessNumbered"/>
    <dgm:cxn modelId="{FAA7CD59-2807-4770-967E-634536D6103C}" type="presParOf" srcId="{45C355D4-DD1C-4A6A-9CBA-A7570BC575A9}" destId="{FF46FCC3-378E-4186-935F-BA9FCD4628C5}" srcOrd="2" destOrd="0" presId="urn:microsoft.com/office/officeart/2016/7/layout/LinearBlockProcessNumbered"/>
    <dgm:cxn modelId="{BF8E5D50-0C91-46FF-9FED-98E8B8D874F0}" type="presParOf" srcId="{DBE6BB11-80F8-4E6E-8B0F-24E2EE796DE6}" destId="{421A4BDD-FD50-4AB1-8F46-26519ED5E227}" srcOrd="3" destOrd="0" presId="urn:microsoft.com/office/officeart/2016/7/layout/LinearBlockProcessNumbered"/>
    <dgm:cxn modelId="{14DEBBEE-32B5-4C41-A84D-2581A0CBCECB}" type="presParOf" srcId="{DBE6BB11-80F8-4E6E-8B0F-24E2EE796DE6}" destId="{405108C7-47EA-45F8-B7FC-AC93583A7014}" srcOrd="4" destOrd="0" presId="urn:microsoft.com/office/officeart/2016/7/layout/LinearBlockProcessNumbered"/>
    <dgm:cxn modelId="{B7422722-A932-4068-BBA5-ABEA975C05DA}" type="presParOf" srcId="{405108C7-47EA-45F8-B7FC-AC93583A7014}" destId="{1BADD3FD-C9EA-455F-AA2E-8B44FCD05AFD}" srcOrd="0" destOrd="0" presId="urn:microsoft.com/office/officeart/2016/7/layout/LinearBlockProcessNumbered"/>
    <dgm:cxn modelId="{E963333B-C20A-4082-AAFE-C5CAF034B3C3}" type="presParOf" srcId="{405108C7-47EA-45F8-B7FC-AC93583A7014}" destId="{9A4E87B9-9C9E-4F70-AC78-DA1B48092B3A}" srcOrd="1" destOrd="0" presId="urn:microsoft.com/office/officeart/2016/7/layout/LinearBlockProcessNumbered"/>
    <dgm:cxn modelId="{D239A464-8BD0-4AE2-A306-874FDB3E897D}" type="presParOf" srcId="{405108C7-47EA-45F8-B7FC-AC93583A7014}" destId="{F41AFEE4-CCA0-4E96-8745-BCAA9B4FD9C1}" srcOrd="2" destOrd="0" presId="urn:microsoft.com/office/officeart/2016/7/layout/LinearBlockProcessNumbered"/>
    <dgm:cxn modelId="{B46AEEC2-CAAE-4C4B-8001-CDB3E4E24350}" type="presParOf" srcId="{DBE6BB11-80F8-4E6E-8B0F-24E2EE796DE6}" destId="{75BC1667-211F-47C4-A547-2726C4FC92CB}" srcOrd="5" destOrd="0" presId="urn:microsoft.com/office/officeart/2016/7/layout/LinearBlockProcessNumbered"/>
    <dgm:cxn modelId="{3879A933-2F53-4518-8E7E-473BE747637E}" type="presParOf" srcId="{DBE6BB11-80F8-4E6E-8B0F-24E2EE796DE6}" destId="{2A0DC1FA-3813-42EE-9138-358FE4B9145D}" srcOrd="6" destOrd="0" presId="urn:microsoft.com/office/officeart/2016/7/layout/LinearBlockProcessNumbered"/>
    <dgm:cxn modelId="{E3151BA4-6609-423B-AA19-50470B7776FB}" type="presParOf" srcId="{2A0DC1FA-3813-42EE-9138-358FE4B9145D}" destId="{C7091555-4233-4612-B1CF-7B303F3B1D29}" srcOrd="0" destOrd="0" presId="urn:microsoft.com/office/officeart/2016/7/layout/LinearBlockProcessNumbered"/>
    <dgm:cxn modelId="{FE6A4EB6-E4F9-43BD-9699-09C4FDDF77DA}" type="presParOf" srcId="{2A0DC1FA-3813-42EE-9138-358FE4B9145D}" destId="{1DBF9E66-61AE-409F-943B-7D9AEB781019}" srcOrd="1" destOrd="0" presId="urn:microsoft.com/office/officeart/2016/7/layout/LinearBlockProcessNumbered"/>
    <dgm:cxn modelId="{FE9B72C5-68CA-4DD0-9741-D242185C72FF}" type="presParOf" srcId="{2A0DC1FA-3813-42EE-9138-358FE4B9145D}" destId="{2476E833-2CB9-46A8-B0A2-076249193EAB}" srcOrd="2" destOrd="0" presId="urn:microsoft.com/office/officeart/2016/7/layout/LinearBlockProcessNumbered"/>
    <dgm:cxn modelId="{DFE2B7AE-E038-409D-B8AB-77F9B81A2EE5}" type="presParOf" srcId="{DBE6BB11-80F8-4E6E-8B0F-24E2EE796DE6}" destId="{27A8E5DA-45C3-4A40-A883-7257BA91212E}" srcOrd="7" destOrd="0" presId="urn:microsoft.com/office/officeart/2016/7/layout/LinearBlockProcessNumbered"/>
    <dgm:cxn modelId="{B723C5D7-4222-4D47-8A85-7C0D3C5BF2D6}" type="presParOf" srcId="{DBE6BB11-80F8-4E6E-8B0F-24E2EE796DE6}" destId="{C214AA38-53A3-42AB-BEC9-784C14CAD57C}" srcOrd="8" destOrd="0" presId="urn:microsoft.com/office/officeart/2016/7/layout/LinearBlockProcessNumbered"/>
    <dgm:cxn modelId="{F007AC49-CC77-45C4-9376-6514D50FF36B}" type="presParOf" srcId="{C214AA38-53A3-42AB-BEC9-784C14CAD57C}" destId="{613D1EC4-807D-47AB-9DEF-B393221CAA93}" srcOrd="0" destOrd="0" presId="urn:microsoft.com/office/officeart/2016/7/layout/LinearBlockProcessNumbered"/>
    <dgm:cxn modelId="{5FA59504-7E91-4A92-92C0-367F7288E432}" type="presParOf" srcId="{C214AA38-53A3-42AB-BEC9-784C14CAD57C}" destId="{1C371286-A7FA-4F2F-B9B5-41D67C913520}" srcOrd="1" destOrd="0" presId="urn:microsoft.com/office/officeart/2016/7/layout/LinearBlockProcessNumbered"/>
    <dgm:cxn modelId="{B8E4E1D3-5A72-45C0-A9B4-217B1AB96906}" type="presParOf" srcId="{C214AA38-53A3-42AB-BEC9-784C14CAD57C}" destId="{25A1EC79-BBB1-4598-8CAC-DB5D266D36B8}" srcOrd="2" destOrd="0" presId="urn:microsoft.com/office/officeart/2016/7/layout/LinearBlockProcessNumbered"/>
    <dgm:cxn modelId="{16C6678B-5184-430A-9DE2-01B805BB61C0}" type="presParOf" srcId="{DBE6BB11-80F8-4E6E-8B0F-24E2EE796DE6}" destId="{709768A7-3D05-4A6F-93AB-1D5F74035299}" srcOrd="9" destOrd="0" presId="urn:microsoft.com/office/officeart/2016/7/layout/LinearBlockProcessNumbered"/>
    <dgm:cxn modelId="{8D87E230-6DCA-4518-9592-8219D9FEE45E}" type="presParOf" srcId="{DBE6BB11-80F8-4E6E-8B0F-24E2EE796DE6}" destId="{0073AFA6-BEBB-4B7F-8379-50E2F750067C}" srcOrd="10" destOrd="0" presId="urn:microsoft.com/office/officeart/2016/7/layout/LinearBlockProcessNumbered"/>
    <dgm:cxn modelId="{2246DF29-332A-44A0-832B-7DA5EF1F9473}" type="presParOf" srcId="{0073AFA6-BEBB-4B7F-8379-50E2F750067C}" destId="{436D1C9E-93BB-459B-849A-24F0DF0C1D77}" srcOrd="0" destOrd="0" presId="urn:microsoft.com/office/officeart/2016/7/layout/LinearBlockProcessNumbered"/>
    <dgm:cxn modelId="{3FB3350B-15B5-4D81-BF7A-D0C410E86A0B}" type="presParOf" srcId="{0073AFA6-BEBB-4B7F-8379-50E2F750067C}" destId="{574C65BE-815C-4626-98A6-07A30585A328}" srcOrd="1" destOrd="0" presId="urn:microsoft.com/office/officeart/2016/7/layout/LinearBlockProcessNumbered"/>
    <dgm:cxn modelId="{FB452503-F821-45D8-A7BD-5948322961F6}" type="presParOf" srcId="{0073AFA6-BEBB-4B7F-8379-50E2F750067C}" destId="{C835A61E-091A-4199-AF63-58A80170690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4CECB6-6138-4506-B43E-DC280F0385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6A71E9-F308-4021-8F0F-F1BD1ABCFF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 Intelligent Dashboard :Real-time metrics and research insights, AI-generated recommendations and patterns, Critical knowledge gap identification</a:t>
          </a:r>
        </a:p>
      </dgm:t>
    </dgm:pt>
    <dgm:pt modelId="{EE7241E8-F1F7-43E3-8C24-90A13D1F4145}" type="parTrans" cxnId="{811CDE69-DAB7-473F-82AE-8A352B91B51B}">
      <dgm:prSet/>
      <dgm:spPr/>
      <dgm:t>
        <a:bodyPr/>
        <a:lstStyle/>
        <a:p>
          <a:endParaRPr lang="en-US"/>
        </a:p>
      </dgm:t>
    </dgm:pt>
    <dgm:pt modelId="{FED4A7D3-9001-4CCF-AE58-354AA977EEB0}" type="sibTrans" cxnId="{811CDE69-DAB7-473F-82AE-8A352B91B51B}">
      <dgm:prSet phldrT="01" phldr="0"/>
      <dgm:spPr/>
      <dgm:t>
        <a:bodyPr/>
        <a:lstStyle/>
        <a:p>
          <a:endParaRPr lang="en-US"/>
        </a:p>
      </dgm:t>
    </dgm:pt>
    <dgm:pt modelId="{615F6815-B4E7-491A-919E-F99FF9AEB5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 Advanced Search &amp; Exploration: Semantic search across 608 publications. Filter by research areas and timeframes</a:t>
          </a:r>
        </a:p>
      </dgm:t>
    </dgm:pt>
    <dgm:pt modelId="{41F8BF15-708D-40ED-BA4D-9E5E6FBE0A4F}" type="parTrans" cxnId="{E535AFB1-497A-47D0-9773-DE1C303851EE}">
      <dgm:prSet/>
      <dgm:spPr/>
      <dgm:t>
        <a:bodyPr/>
        <a:lstStyle/>
        <a:p>
          <a:endParaRPr lang="en-US"/>
        </a:p>
      </dgm:t>
    </dgm:pt>
    <dgm:pt modelId="{F2AFE3F6-F8D5-4D1F-9811-411F6980FFD5}" type="sibTrans" cxnId="{E535AFB1-497A-47D0-9773-DE1C303851EE}">
      <dgm:prSet phldrT="02" phldr="0"/>
      <dgm:spPr/>
      <dgm:t>
        <a:bodyPr/>
        <a:lstStyle/>
        <a:p>
          <a:endParaRPr lang="en-US"/>
        </a:p>
      </dgm:t>
    </dgm:pt>
    <dgm:pt modelId="{6E041A39-656B-489C-A2BD-8E0B253E23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 Knowledge Graph Visualization: Interactive network of research concepts, Relationship mapping between studies</a:t>
          </a:r>
        </a:p>
      </dgm:t>
    </dgm:pt>
    <dgm:pt modelId="{86DA47FE-9633-4F22-B2E0-C11C7077FE43}" type="parTrans" cxnId="{16384001-9A28-4A63-9445-4380E0B7DB82}">
      <dgm:prSet/>
      <dgm:spPr/>
      <dgm:t>
        <a:bodyPr/>
        <a:lstStyle/>
        <a:p>
          <a:endParaRPr lang="en-US"/>
        </a:p>
      </dgm:t>
    </dgm:pt>
    <dgm:pt modelId="{719848F1-1DDF-4593-A048-AEA36F12C1DA}" type="sibTrans" cxnId="{16384001-9A28-4A63-9445-4380E0B7DB82}">
      <dgm:prSet phldrT="03" phldr="0"/>
      <dgm:spPr/>
      <dgm:t>
        <a:bodyPr/>
        <a:lstStyle/>
        <a:p>
          <a:endParaRPr lang="en-US"/>
        </a:p>
      </dgm:t>
    </dgm:pt>
    <dgm:pt modelId="{3BAE67BF-9B37-475E-B75D-13402FCD75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 AI-Powered Analytics: Publication trends and impact analysis, Research methodology insights, Cross-disciplinary correlation discovery</a:t>
          </a:r>
        </a:p>
      </dgm:t>
    </dgm:pt>
    <dgm:pt modelId="{8625F135-708E-4772-B8B4-E587889F838A}" type="parTrans" cxnId="{21A5857B-80B9-4D7B-BAFF-574B4FB337E4}">
      <dgm:prSet/>
      <dgm:spPr/>
      <dgm:t>
        <a:bodyPr/>
        <a:lstStyle/>
        <a:p>
          <a:endParaRPr lang="en-US"/>
        </a:p>
      </dgm:t>
    </dgm:pt>
    <dgm:pt modelId="{3F8830AF-E01A-4453-BA36-B9DD2D4E8C33}" type="sibTrans" cxnId="{21A5857B-80B9-4D7B-BAFF-574B4FB337E4}">
      <dgm:prSet phldrT="04" phldr="0"/>
      <dgm:spPr/>
      <dgm:t>
        <a:bodyPr/>
        <a:lstStyle/>
        <a:p>
          <a:endParaRPr lang="en-US"/>
        </a:p>
      </dgm:t>
    </dgm:pt>
    <dgm:pt modelId="{E14C8E0C-E222-452A-8855-2A2B2485EA2B}" type="pres">
      <dgm:prSet presAssocID="{624CECB6-6138-4506-B43E-DC280F038583}" presName="root" presStyleCnt="0">
        <dgm:presLayoutVars>
          <dgm:dir/>
          <dgm:resizeHandles val="exact"/>
        </dgm:presLayoutVars>
      </dgm:prSet>
      <dgm:spPr/>
    </dgm:pt>
    <dgm:pt modelId="{272AE0A7-AA24-49E5-9BCB-8613A9DB5968}" type="pres">
      <dgm:prSet presAssocID="{AE6A71E9-F308-4021-8F0F-F1BD1ABCFF9F}" presName="compNode" presStyleCnt="0"/>
      <dgm:spPr/>
    </dgm:pt>
    <dgm:pt modelId="{42A9FC82-19EA-45DA-B8D5-48A67E973DD8}" type="pres">
      <dgm:prSet presAssocID="{AE6A71E9-F308-4021-8F0F-F1BD1ABCFF9F}" presName="bgRect" presStyleLbl="bgShp" presStyleIdx="0" presStyleCnt="4"/>
      <dgm:spPr/>
    </dgm:pt>
    <dgm:pt modelId="{975F3419-21E9-4E3B-A18F-583AB7B124CC}" type="pres">
      <dgm:prSet presAssocID="{AE6A71E9-F308-4021-8F0F-F1BD1ABCFF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283FFBE-2ACD-4459-8EAB-9C7C7D4CA0A2}" type="pres">
      <dgm:prSet presAssocID="{AE6A71E9-F308-4021-8F0F-F1BD1ABCFF9F}" presName="spaceRect" presStyleCnt="0"/>
      <dgm:spPr/>
    </dgm:pt>
    <dgm:pt modelId="{EB9DCCD3-F5CF-422C-8697-FCCE215F86F0}" type="pres">
      <dgm:prSet presAssocID="{AE6A71E9-F308-4021-8F0F-F1BD1ABCFF9F}" presName="parTx" presStyleLbl="revTx" presStyleIdx="0" presStyleCnt="4">
        <dgm:presLayoutVars>
          <dgm:chMax val="0"/>
          <dgm:chPref val="0"/>
        </dgm:presLayoutVars>
      </dgm:prSet>
      <dgm:spPr/>
    </dgm:pt>
    <dgm:pt modelId="{94872FC7-6CF7-4090-8D45-7A0111B4B871}" type="pres">
      <dgm:prSet presAssocID="{FED4A7D3-9001-4CCF-AE58-354AA977EEB0}" presName="sibTrans" presStyleCnt="0"/>
      <dgm:spPr/>
    </dgm:pt>
    <dgm:pt modelId="{7222B410-C631-4339-922C-B86519C1CF55}" type="pres">
      <dgm:prSet presAssocID="{615F6815-B4E7-491A-919E-F99FF9AEB554}" presName="compNode" presStyleCnt="0"/>
      <dgm:spPr/>
    </dgm:pt>
    <dgm:pt modelId="{06E23E49-E618-4305-A955-889F2BD1BD29}" type="pres">
      <dgm:prSet presAssocID="{615F6815-B4E7-491A-919E-F99FF9AEB554}" presName="bgRect" presStyleLbl="bgShp" presStyleIdx="1" presStyleCnt="4"/>
      <dgm:spPr/>
    </dgm:pt>
    <dgm:pt modelId="{2FE79ACB-43CC-452E-AF1A-1498018B6E32}" type="pres">
      <dgm:prSet presAssocID="{615F6815-B4E7-491A-919E-F99FF9AEB5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59F1CC7-DC53-4E9C-8D33-18EAB4EE29EB}" type="pres">
      <dgm:prSet presAssocID="{615F6815-B4E7-491A-919E-F99FF9AEB554}" presName="spaceRect" presStyleCnt="0"/>
      <dgm:spPr/>
    </dgm:pt>
    <dgm:pt modelId="{24D2B8AF-5F3F-4A6A-A8D4-749BF9C435BA}" type="pres">
      <dgm:prSet presAssocID="{615F6815-B4E7-491A-919E-F99FF9AEB554}" presName="parTx" presStyleLbl="revTx" presStyleIdx="1" presStyleCnt="4">
        <dgm:presLayoutVars>
          <dgm:chMax val="0"/>
          <dgm:chPref val="0"/>
        </dgm:presLayoutVars>
      </dgm:prSet>
      <dgm:spPr/>
    </dgm:pt>
    <dgm:pt modelId="{78969AE1-0038-43EB-A183-99879B4E77B2}" type="pres">
      <dgm:prSet presAssocID="{F2AFE3F6-F8D5-4D1F-9811-411F6980FFD5}" presName="sibTrans" presStyleCnt="0"/>
      <dgm:spPr/>
    </dgm:pt>
    <dgm:pt modelId="{74D173DE-4AE3-4944-8D40-94903FC1D242}" type="pres">
      <dgm:prSet presAssocID="{6E041A39-656B-489C-A2BD-8E0B253E231F}" presName="compNode" presStyleCnt="0"/>
      <dgm:spPr/>
    </dgm:pt>
    <dgm:pt modelId="{9CD03825-F36D-48A8-ADF4-0DACC9DAA10C}" type="pres">
      <dgm:prSet presAssocID="{6E041A39-656B-489C-A2BD-8E0B253E231F}" presName="bgRect" presStyleLbl="bgShp" presStyleIdx="2" presStyleCnt="4"/>
      <dgm:spPr/>
    </dgm:pt>
    <dgm:pt modelId="{2F8203E3-17AB-40F1-BFD6-AFDDBAB76443}" type="pres">
      <dgm:prSet presAssocID="{6E041A39-656B-489C-A2BD-8E0B253E231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4B52E3E-44D6-454C-AF25-30D0DB7C3B27}" type="pres">
      <dgm:prSet presAssocID="{6E041A39-656B-489C-A2BD-8E0B253E231F}" presName="spaceRect" presStyleCnt="0"/>
      <dgm:spPr/>
    </dgm:pt>
    <dgm:pt modelId="{4A3D5A3D-FB18-48FF-BE9B-C62DADBA383F}" type="pres">
      <dgm:prSet presAssocID="{6E041A39-656B-489C-A2BD-8E0B253E231F}" presName="parTx" presStyleLbl="revTx" presStyleIdx="2" presStyleCnt="4">
        <dgm:presLayoutVars>
          <dgm:chMax val="0"/>
          <dgm:chPref val="0"/>
        </dgm:presLayoutVars>
      </dgm:prSet>
      <dgm:spPr/>
    </dgm:pt>
    <dgm:pt modelId="{54F8DA3E-8CED-48EB-8154-DBE88CE6BCE2}" type="pres">
      <dgm:prSet presAssocID="{719848F1-1DDF-4593-A048-AEA36F12C1DA}" presName="sibTrans" presStyleCnt="0"/>
      <dgm:spPr/>
    </dgm:pt>
    <dgm:pt modelId="{93F5DBA7-C941-4E2E-9B13-9A5AA4CB0A7A}" type="pres">
      <dgm:prSet presAssocID="{3BAE67BF-9B37-475E-B75D-13402FCD7587}" presName="compNode" presStyleCnt="0"/>
      <dgm:spPr/>
    </dgm:pt>
    <dgm:pt modelId="{8C338D3F-26C7-4CB5-B7CF-4F89D3DF2357}" type="pres">
      <dgm:prSet presAssocID="{3BAE67BF-9B37-475E-B75D-13402FCD7587}" presName="bgRect" presStyleLbl="bgShp" presStyleIdx="3" presStyleCnt="4"/>
      <dgm:spPr/>
    </dgm:pt>
    <dgm:pt modelId="{D32B9C3F-8321-4F8C-99BC-9AA2FD3C37DB}" type="pres">
      <dgm:prSet presAssocID="{3BAE67BF-9B37-475E-B75D-13402FCD758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811FE654-C84F-4858-B306-A75FBE9CBC4E}" type="pres">
      <dgm:prSet presAssocID="{3BAE67BF-9B37-475E-B75D-13402FCD7587}" presName="spaceRect" presStyleCnt="0"/>
      <dgm:spPr/>
    </dgm:pt>
    <dgm:pt modelId="{F49F1C6F-A0C7-44DF-8CAD-3C1140DDBDE5}" type="pres">
      <dgm:prSet presAssocID="{3BAE67BF-9B37-475E-B75D-13402FCD758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384001-9A28-4A63-9445-4380E0B7DB82}" srcId="{624CECB6-6138-4506-B43E-DC280F038583}" destId="{6E041A39-656B-489C-A2BD-8E0B253E231F}" srcOrd="2" destOrd="0" parTransId="{86DA47FE-9633-4F22-B2E0-C11C7077FE43}" sibTransId="{719848F1-1DDF-4593-A048-AEA36F12C1DA}"/>
    <dgm:cxn modelId="{811CDE69-DAB7-473F-82AE-8A352B91B51B}" srcId="{624CECB6-6138-4506-B43E-DC280F038583}" destId="{AE6A71E9-F308-4021-8F0F-F1BD1ABCFF9F}" srcOrd="0" destOrd="0" parTransId="{EE7241E8-F1F7-43E3-8C24-90A13D1F4145}" sibTransId="{FED4A7D3-9001-4CCF-AE58-354AA977EEB0}"/>
    <dgm:cxn modelId="{C200FE54-E030-4A21-A885-5CA0F83A185A}" type="presOf" srcId="{615F6815-B4E7-491A-919E-F99FF9AEB554}" destId="{24D2B8AF-5F3F-4A6A-A8D4-749BF9C435BA}" srcOrd="0" destOrd="0" presId="urn:microsoft.com/office/officeart/2018/2/layout/IconVerticalSolidList"/>
    <dgm:cxn modelId="{21A5857B-80B9-4D7B-BAFF-574B4FB337E4}" srcId="{624CECB6-6138-4506-B43E-DC280F038583}" destId="{3BAE67BF-9B37-475E-B75D-13402FCD7587}" srcOrd="3" destOrd="0" parTransId="{8625F135-708E-4772-B8B4-E587889F838A}" sibTransId="{3F8830AF-E01A-4453-BA36-B9DD2D4E8C33}"/>
    <dgm:cxn modelId="{8C0A708B-E355-4529-A227-C59CF462B0FE}" type="presOf" srcId="{624CECB6-6138-4506-B43E-DC280F038583}" destId="{E14C8E0C-E222-452A-8855-2A2B2485EA2B}" srcOrd="0" destOrd="0" presId="urn:microsoft.com/office/officeart/2018/2/layout/IconVerticalSolidList"/>
    <dgm:cxn modelId="{714A0398-A803-493A-A708-6C65CF39F9D5}" type="presOf" srcId="{AE6A71E9-F308-4021-8F0F-F1BD1ABCFF9F}" destId="{EB9DCCD3-F5CF-422C-8697-FCCE215F86F0}" srcOrd="0" destOrd="0" presId="urn:microsoft.com/office/officeart/2018/2/layout/IconVerticalSolidList"/>
    <dgm:cxn modelId="{E535AFB1-497A-47D0-9773-DE1C303851EE}" srcId="{624CECB6-6138-4506-B43E-DC280F038583}" destId="{615F6815-B4E7-491A-919E-F99FF9AEB554}" srcOrd="1" destOrd="0" parTransId="{41F8BF15-708D-40ED-BA4D-9E5E6FBE0A4F}" sibTransId="{F2AFE3F6-F8D5-4D1F-9811-411F6980FFD5}"/>
    <dgm:cxn modelId="{1B589CC7-B0B9-4B1C-9DDE-610367801431}" type="presOf" srcId="{6E041A39-656B-489C-A2BD-8E0B253E231F}" destId="{4A3D5A3D-FB18-48FF-BE9B-C62DADBA383F}" srcOrd="0" destOrd="0" presId="urn:microsoft.com/office/officeart/2018/2/layout/IconVerticalSolidList"/>
    <dgm:cxn modelId="{946E35D6-8021-4E00-A4B8-566A4086140A}" type="presOf" srcId="{3BAE67BF-9B37-475E-B75D-13402FCD7587}" destId="{F49F1C6F-A0C7-44DF-8CAD-3C1140DDBDE5}" srcOrd="0" destOrd="0" presId="urn:microsoft.com/office/officeart/2018/2/layout/IconVerticalSolidList"/>
    <dgm:cxn modelId="{9C192B57-7698-449E-B89A-775A0F428C94}" type="presParOf" srcId="{E14C8E0C-E222-452A-8855-2A2B2485EA2B}" destId="{272AE0A7-AA24-49E5-9BCB-8613A9DB5968}" srcOrd="0" destOrd="0" presId="urn:microsoft.com/office/officeart/2018/2/layout/IconVerticalSolidList"/>
    <dgm:cxn modelId="{75AB32FA-6BF9-457E-B40A-01AEC0A59E2D}" type="presParOf" srcId="{272AE0A7-AA24-49E5-9BCB-8613A9DB5968}" destId="{42A9FC82-19EA-45DA-B8D5-48A67E973DD8}" srcOrd="0" destOrd="0" presId="urn:microsoft.com/office/officeart/2018/2/layout/IconVerticalSolidList"/>
    <dgm:cxn modelId="{FC4BB4F2-6FCE-41C1-8322-83E72790E16B}" type="presParOf" srcId="{272AE0A7-AA24-49E5-9BCB-8613A9DB5968}" destId="{975F3419-21E9-4E3B-A18F-583AB7B124CC}" srcOrd="1" destOrd="0" presId="urn:microsoft.com/office/officeart/2018/2/layout/IconVerticalSolidList"/>
    <dgm:cxn modelId="{FFF97606-6E93-452D-B2DC-E2BD6B554D72}" type="presParOf" srcId="{272AE0A7-AA24-49E5-9BCB-8613A9DB5968}" destId="{F283FFBE-2ACD-4459-8EAB-9C7C7D4CA0A2}" srcOrd="2" destOrd="0" presId="urn:microsoft.com/office/officeart/2018/2/layout/IconVerticalSolidList"/>
    <dgm:cxn modelId="{01B5153C-AFBF-4E87-A37D-5818EDEA6015}" type="presParOf" srcId="{272AE0A7-AA24-49E5-9BCB-8613A9DB5968}" destId="{EB9DCCD3-F5CF-422C-8697-FCCE215F86F0}" srcOrd="3" destOrd="0" presId="urn:microsoft.com/office/officeart/2018/2/layout/IconVerticalSolidList"/>
    <dgm:cxn modelId="{85071A7D-BD06-4521-911B-C134797FEBAD}" type="presParOf" srcId="{E14C8E0C-E222-452A-8855-2A2B2485EA2B}" destId="{94872FC7-6CF7-4090-8D45-7A0111B4B871}" srcOrd="1" destOrd="0" presId="urn:microsoft.com/office/officeart/2018/2/layout/IconVerticalSolidList"/>
    <dgm:cxn modelId="{8E13B49C-F0DA-4829-98A8-3053B3795B92}" type="presParOf" srcId="{E14C8E0C-E222-452A-8855-2A2B2485EA2B}" destId="{7222B410-C631-4339-922C-B86519C1CF55}" srcOrd="2" destOrd="0" presId="urn:microsoft.com/office/officeart/2018/2/layout/IconVerticalSolidList"/>
    <dgm:cxn modelId="{92404879-98FB-477B-9FB9-089018BA221B}" type="presParOf" srcId="{7222B410-C631-4339-922C-B86519C1CF55}" destId="{06E23E49-E618-4305-A955-889F2BD1BD29}" srcOrd="0" destOrd="0" presId="urn:microsoft.com/office/officeart/2018/2/layout/IconVerticalSolidList"/>
    <dgm:cxn modelId="{DC0A86B2-9FF3-4104-BFED-F4A29CEEB9B1}" type="presParOf" srcId="{7222B410-C631-4339-922C-B86519C1CF55}" destId="{2FE79ACB-43CC-452E-AF1A-1498018B6E32}" srcOrd="1" destOrd="0" presId="urn:microsoft.com/office/officeart/2018/2/layout/IconVerticalSolidList"/>
    <dgm:cxn modelId="{7189A885-B233-4AB5-ADA2-A1497AC355A8}" type="presParOf" srcId="{7222B410-C631-4339-922C-B86519C1CF55}" destId="{359F1CC7-DC53-4E9C-8D33-18EAB4EE29EB}" srcOrd="2" destOrd="0" presId="urn:microsoft.com/office/officeart/2018/2/layout/IconVerticalSolidList"/>
    <dgm:cxn modelId="{8B90C18D-6E90-4D89-9A00-3EEB3262616C}" type="presParOf" srcId="{7222B410-C631-4339-922C-B86519C1CF55}" destId="{24D2B8AF-5F3F-4A6A-A8D4-749BF9C435BA}" srcOrd="3" destOrd="0" presId="urn:microsoft.com/office/officeart/2018/2/layout/IconVerticalSolidList"/>
    <dgm:cxn modelId="{2FFD3A0F-DFE7-409B-8FC4-2CDCB4EBF169}" type="presParOf" srcId="{E14C8E0C-E222-452A-8855-2A2B2485EA2B}" destId="{78969AE1-0038-43EB-A183-99879B4E77B2}" srcOrd="3" destOrd="0" presId="urn:microsoft.com/office/officeart/2018/2/layout/IconVerticalSolidList"/>
    <dgm:cxn modelId="{679B3A40-7CC5-435D-AAE9-415434D64B4A}" type="presParOf" srcId="{E14C8E0C-E222-452A-8855-2A2B2485EA2B}" destId="{74D173DE-4AE3-4944-8D40-94903FC1D242}" srcOrd="4" destOrd="0" presId="urn:microsoft.com/office/officeart/2018/2/layout/IconVerticalSolidList"/>
    <dgm:cxn modelId="{FF593D7D-385A-4F24-BD67-AD716B09F68D}" type="presParOf" srcId="{74D173DE-4AE3-4944-8D40-94903FC1D242}" destId="{9CD03825-F36D-48A8-ADF4-0DACC9DAA10C}" srcOrd="0" destOrd="0" presId="urn:microsoft.com/office/officeart/2018/2/layout/IconVerticalSolidList"/>
    <dgm:cxn modelId="{3F6B1864-9A86-4B85-8B7B-AF8EE1EB73D5}" type="presParOf" srcId="{74D173DE-4AE3-4944-8D40-94903FC1D242}" destId="{2F8203E3-17AB-40F1-BFD6-AFDDBAB76443}" srcOrd="1" destOrd="0" presId="urn:microsoft.com/office/officeart/2018/2/layout/IconVerticalSolidList"/>
    <dgm:cxn modelId="{AE45765C-5990-49B4-85C8-9605BF1889CD}" type="presParOf" srcId="{74D173DE-4AE3-4944-8D40-94903FC1D242}" destId="{E4B52E3E-44D6-454C-AF25-30D0DB7C3B27}" srcOrd="2" destOrd="0" presId="urn:microsoft.com/office/officeart/2018/2/layout/IconVerticalSolidList"/>
    <dgm:cxn modelId="{4E8B7194-72C3-4A60-9B84-13713B9F9EA9}" type="presParOf" srcId="{74D173DE-4AE3-4944-8D40-94903FC1D242}" destId="{4A3D5A3D-FB18-48FF-BE9B-C62DADBA383F}" srcOrd="3" destOrd="0" presId="urn:microsoft.com/office/officeart/2018/2/layout/IconVerticalSolidList"/>
    <dgm:cxn modelId="{BDE5A358-15B3-483F-9A9D-0E61FB4FBE85}" type="presParOf" srcId="{E14C8E0C-E222-452A-8855-2A2B2485EA2B}" destId="{54F8DA3E-8CED-48EB-8154-DBE88CE6BCE2}" srcOrd="5" destOrd="0" presId="urn:microsoft.com/office/officeart/2018/2/layout/IconVerticalSolidList"/>
    <dgm:cxn modelId="{06EE853D-F2CB-487A-9FA4-83F16AFA4D77}" type="presParOf" srcId="{E14C8E0C-E222-452A-8855-2A2B2485EA2B}" destId="{93F5DBA7-C941-4E2E-9B13-9A5AA4CB0A7A}" srcOrd="6" destOrd="0" presId="urn:microsoft.com/office/officeart/2018/2/layout/IconVerticalSolidList"/>
    <dgm:cxn modelId="{DAD4F7CE-026D-49E1-B025-0FEA04BC6244}" type="presParOf" srcId="{93F5DBA7-C941-4E2E-9B13-9A5AA4CB0A7A}" destId="{8C338D3F-26C7-4CB5-B7CF-4F89D3DF2357}" srcOrd="0" destOrd="0" presId="urn:microsoft.com/office/officeart/2018/2/layout/IconVerticalSolidList"/>
    <dgm:cxn modelId="{C88D738D-2AB7-406B-9644-0EB2F21CC1E4}" type="presParOf" srcId="{93F5DBA7-C941-4E2E-9B13-9A5AA4CB0A7A}" destId="{D32B9C3F-8321-4F8C-99BC-9AA2FD3C37DB}" srcOrd="1" destOrd="0" presId="urn:microsoft.com/office/officeart/2018/2/layout/IconVerticalSolidList"/>
    <dgm:cxn modelId="{496996A5-3ACC-446D-8B72-5E4678CA9A0E}" type="presParOf" srcId="{93F5DBA7-C941-4E2E-9B13-9A5AA4CB0A7A}" destId="{811FE654-C84F-4858-B306-A75FBE9CBC4E}" srcOrd="2" destOrd="0" presId="urn:microsoft.com/office/officeart/2018/2/layout/IconVerticalSolidList"/>
    <dgm:cxn modelId="{E62D129D-18BF-4D28-91A5-5914CD3AAC1F}" type="presParOf" srcId="{93F5DBA7-C941-4E2E-9B13-9A5AA4CB0A7A}" destId="{F49F1C6F-A0C7-44DF-8CAD-3C1140DDBD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F379E-10C1-4AA5-9E85-D89BCC6BB93D}">
      <dsp:nvSpPr>
        <dsp:cNvPr id="0" name=""/>
        <dsp:cNvSpPr/>
      </dsp:nvSpPr>
      <dsp:spPr>
        <a:xfrm>
          <a:off x="0" y="479463"/>
          <a:ext cx="1688419" cy="202610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0" rIns="16677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Raw </a:t>
          </a:r>
          <a:r>
            <a:rPr lang="en-US" sz="1600" kern="1200">
              <a:latin typeface="Sabon Next LT"/>
            </a:rPr>
            <a:t>Publications</a:t>
          </a:r>
          <a:endParaRPr lang="en-US" sz="1600" kern="1200"/>
        </a:p>
      </dsp:txBody>
      <dsp:txXfrm>
        <a:off x="0" y="1289905"/>
        <a:ext cx="1688419" cy="1215662"/>
      </dsp:txXfrm>
    </dsp:sp>
    <dsp:sp modelId="{277FCE01-A816-4319-A6E1-60BC096E1758}">
      <dsp:nvSpPr>
        <dsp:cNvPr id="0" name=""/>
        <dsp:cNvSpPr/>
      </dsp:nvSpPr>
      <dsp:spPr>
        <a:xfrm>
          <a:off x="0" y="479463"/>
          <a:ext cx="1688419" cy="8104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165100" rIns="166778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01</a:t>
          </a:r>
        </a:p>
      </dsp:txBody>
      <dsp:txXfrm>
        <a:off x="0" y="479463"/>
        <a:ext cx="1688419" cy="810441"/>
      </dsp:txXfrm>
    </dsp:sp>
    <dsp:sp modelId="{BDBABA04-2780-4225-BE74-14A473412A74}">
      <dsp:nvSpPr>
        <dsp:cNvPr id="0" name=""/>
        <dsp:cNvSpPr/>
      </dsp:nvSpPr>
      <dsp:spPr>
        <a:xfrm>
          <a:off x="1823493" y="479463"/>
          <a:ext cx="1688419" cy="202610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0" rIns="16677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Webscraping </a:t>
          </a:r>
        </a:p>
      </dsp:txBody>
      <dsp:txXfrm>
        <a:off x="1823493" y="1289905"/>
        <a:ext cx="1688419" cy="1215662"/>
      </dsp:txXfrm>
    </dsp:sp>
    <dsp:sp modelId="{1C222E83-FF0A-4952-B21B-5DB3ADE8EA28}">
      <dsp:nvSpPr>
        <dsp:cNvPr id="0" name=""/>
        <dsp:cNvSpPr/>
      </dsp:nvSpPr>
      <dsp:spPr>
        <a:xfrm>
          <a:off x="1823493" y="479463"/>
          <a:ext cx="1688419" cy="8104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165100" rIns="166778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02</a:t>
          </a:r>
        </a:p>
      </dsp:txBody>
      <dsp:txXfrm>
        <a:off x="1823493" y="479463"/>
        <a:ext cx="1688419" cy="810441"/>
      </dsp:txXfrm>
    </dsp:sp>
    <dsp:sp modelId="{1BADD3FD-C9EA-455F-AA2E-8B44FCD05AFD}">
      <dsp:nvSpPr>
        <dsp:cNvPr id="0" name=""/>
        <dsp:cNvSpPr/>
      </dsp:nvSpPr>
      <dsp:spPr>
        <a:xfrm>
          <a:off x="3646986" y="479463"/>
          <a:ext cx="1688419" cy="202610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0" rIns="16677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</a:t>
          </a:r>
        </a:p>
      </dsp:txBody>
      <dsp:txXfrm>
        <a:off x="3646986" y="1289905"/>
        <a:ext cx="1688419" cy="1215662"/>
      </dsp:txXfrm>
    </dsp:sp>
    <dsp:sp modelId="{9A4E87B9-9C9E-4F70-AC78-DA1B48092B3A}">
      <dsp:nvSpPr>
        <dsp:cNvPr id="0" name=""/>
        <dsp:cNvSpPr/>
      </dsp:nvSpPr>
      <dsp:spPr>
        <a:xfrm>
          <a:off x="3646986" y="479463"/>
          <a:ext cx="1688419" cy="8104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165100" rIns="166778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03</a:t>
          </a:r>
        </a:p>
      </dsp:txBody>
      <dsp:txXfrm>
        <a:off x="3646986" y="479463"/>
        <a:ext cx="1688419" cy="810441"/>
      </dsp:txXfrm>
    </dsp:sp>
    <dsp:sp modelId="{C7091555-4233-4612-B1CF-7B303F3B1D29}">
      <dsp:nvSpPr>
        <dsp:cNvPr id="0" name=""/>
        <dsp:cNvSpPr/>
      </dsp:nvSpPr>
      <dsp:spPr>
        <a:xfrm>
          <a:off x="5470479" y="479463"/>
          <a:ext cx="1688419" cy="202610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0" rIns="16677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API Endpoints </a:t>
          </a:r>
        </a:p>
      </dsp:txBody>
      <dsp:txXfrm>
        <a:off x="5470479" y="1289905"/>
        <a:ext cx="1688419" cy="1215662"/>
      </dsp:txXfrm>
    </dsp:sp>
    <dsp:sp modelId="{1DBF9E66-61AE-409F-943B-7D9AEB781019}">
      <dsp:nvSpPr>
        <dsp:cNvPr id="0" name=""/>
        <dsp:cNvSpPr/>
      </dsp:nvSpPr>
      <dsp:spPr>
        <a:xfrm>
          <a:off x="5470479" y="479463"/>
          <a:ext cx="1688419" cy="8104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165100" rIns="166778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04</a:t>
          </a:r>
        </a:p>
      </dsp:txBody>
      <dsp:txXfrm>
        <a:off x="5470479" y="479463"/>
        <a:ext cx="1688419" cy="810441"/>
      </dsp:txXfrm>
    </dsp:sp>
    <dsp:sp modelId="{613D1EC4-807D-47AB-9DEF-B393221CAA93}">
      <dsp:nvSpPr>
        <dsp:cNvPr id="0" name=""/>
        <dsp:cNvSpPr/>
      </dsp:nvSpPr>
      <dsp:spPr>
        <a:xfrm>
          <a:off x="7293972" y="479463"/>
          <a:ext cx="1688419" cy="202610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0" rIns="16677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Frontend Components</a:t>
          </a:r>
        </a:p>
      </dsp:txBody>
      <dsp:txXfrm>
        <a:off x="7293972" y="1289905"/>
        <a:ext cx="1688419" cy="1215662"/>
      </dsp:txXfrm>
    </dsp:sp>
    <dsp:sp modelId="{1C371286-A7FA-4F2F-B9B5-41D67C913520}">
      <dsp:nvSpPr>
        <dsp:cNvPr id="0" name=""/>
        <dsp:cNvSpPr/>
      </dsp:nvSpPr>
      <dsp:spPr>
        <a:xfrm>
          <a:off x="7293972" y="479463"/>
          <a:ext cx="1688419" cy="8104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165100" rIns="166778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05</a:t>
          </a:r>
        </a:p>
      </dsp:txBody>
      <dsp:txXfrm>
        <a:off x="7293972" y="479463"/>
        <a:ext cx="1688419" cy="810441"/>
      </dsp:txXfrm>
    </dsp:sp>
    <dsp:sp modelId="{436D1C9E-93BB-459B-849A-24F0DF0C1D77}">
      <dsp:nvSpPr>
        <dsp:cNvPr id="0" name=""/>
        <dsp:cNvSpPr/>
      </dsp:nvSpPr>
      <dsp:spPr>
        <a:xfrm>
          <a:off x="9117465" y="479463"/>
          <a:ext cx="1688419" cy="202610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0" rIns="16677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Interactive Dashboard </a:t>
          </a:r>
        </a:p>
      </dsp:txBody>
      <dsp:txXfrm>
        <a:off x="9117465" y="1289905"/>
        <a:ext cx="1688419" cy="1215662"/>
      </dsp:txXfrm>
    </dsp:sp>
    <dsp:sp modelId="{574C65BE-815C-4626-98A6-07A30585A328}">
      <dsp:nvSpPr>
        <dsp:cNvPr id="0" name=""/>
        <dsp:cNvSpPr/>
      </dsp:nvSpPr>
      <dsp:spPr>
        <a:xfrm>
          <a:off x="9117465" y="479463"/>
          <a:ext cx="1688419" cy="8104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78" tIns="165100" rIns="166778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06</a:t>
          </a:r>
        </a:p>
      </dsp:txBody>
      <dsp:txXfrm>
        <a:off x="9117465" y="479463"/>
        <a:ext cx="1688419" cy="8104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9FC82-19EA-45DA-B8D5-48A67E973DD8}">
      <dsp:nvSpPr>
        <dsp:cNvPr id="0" name=""/>
        <dsp:cNvSpPr/>
      </dsp:nvSpPr>
      <dsp:spPr>
        <a:xfrm>
          <a:off x="0" y="1768"/>
          <a:ext cx="6615707" cy="896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F3419-21E9-4E3B-A18F-583AB7B124CC}">
      <dsp:nvSpPr>
        <dsp:cNvPr id="0" name=""/>
        <dsp:cNvSpPr/>
      </dsp:nvSpPr>
      <dsp:spPr>
        <a:xfrm>
          <a:off x="271124" y="203430"/>
          <a:ext cx="492952" cy="4929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DCCD3-F5CF-422C-8697-FCCE215F86F0}">
      <dsp:nvSpPr>
        <dsp:cNvPr id="0" name=""/>
        <dsp:cNvSpPr/>
      </dsp:nvSpPr>
      <dsp:spPr>
        <a:xfrm>
          <a:off x="1035201" y="1768"/>
          <a:ext cx="5580505" cy="896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56" tIns="94856" rIns="94856" bIns="9485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 Intelligent Dashboard :Real-time metrics and research insights, AI-generated recommendations and patterns, Critical knowledge gap identification</a:t>
          </a:r>
        </a:p>
      </dsp:txBody>
      <dsp:txXfrm>
        <a:off x="1035201" y="1768"/>
        <a:ext cx="5580505" cy="896277"/>
      </dsp:txXfrm>
    </dsp:sp>
    <dsp:sp modelId="{06E23E49-E618-4305-A955-889F2BD1BD29}">
      <dsp:nvSpPr>
        <dsp:cNvPr id="0" name=""/>
        <dsp:cNvSpPr/>
      </dsp:nvSpPr>
      <dsp:spPr>
        <a:xfrm>
          <a:off x="0" y="1122115"/>
          <a:ext cx="6615707" cy="896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79ACB-43CC-452E-AF1A-1498018B6E32}">
      <dsp:nvSpPr>
        <dsp:cNvPr id="0" name=""/>
        <dsp:cNvSpPr/>
      </dsp:nvSpPr>
      <dsp:spPr>
        <a:xfrm>
          <a:off x="271124" y="1323778"/>
          <a:ext cx="492952" cy="4929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2B8AF-5F3F-4A6A-A8D4-749BF9C435BA}">
      <dsp:nvSpPr>
        <dsp:cNvPr id="0" name=""/>
        <dsp:cNvSpPr/>
      </dsp:nvSpPr>
      <dsp:spPr>
        <a:xfrm>
          <a:off x="1035201" y="1122115"/>
          <a:ext cx="5580505" cy="896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56" tIns="94856" rIns="94856" bIns="9485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2. Advanced Search &amp; Exploration: Semantic search across 608 publications. Filter by research areas and timeframes</a:t>
          </a:r>
        </a:p>
      </dsp:txBody>
      <dsp:txXfrm>
        <a:off x="1035201" y="1122115"/>
        <a:ext cx="5580505" cy="896277"/>
      </dsp:txXfrm>
    </dsp:sp>
    <dsp:sp modelId="{9CD03825-F36D-48A8-ADF4-0DACC9DAA10C}">
      <dsp:nvSpPr>
        <dsp:cNvPr id="0" name=""/>
        <dsp:cNvSpPr/>
      </dsp:nvSpPr>
      <dsp:spPr>
        <a:xfrm>
          <a:off x="0" y="2242463"/>
          <a:ext cx="6615707" cy="896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203E3-17AB-40F1-BFD6-AFDDBAB76443}">
      <dsp:nvSpPr>
        <dsp:cNvPr id="0" name=""/>
        <dsp:cNvSpPr/>
      </dsp:nvSpPr>
      <dsp:spPr>
        <a:xfrm>
          <a:off x="271124" y="2444125"/>
          <a:ext cx="492952" cy="4929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D5A3D-FB18-48FF-BE9B-C62DADBA383F}">
      <dsp:nvSpPr>
        <dsp:cNvPr id="0" name=""/>
        <dsp:cNvSpPr/>
      </dsp:nvSpPr>
      <dsp:spPr>
        <a:xfrm>
          <a:off x="1035201" y="2242463"/>
          <a:ext cx="5580505" cy="896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56" tIns="94856" rIns="94856" bIns="9485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3. Knowledge Graph Visualization: Interactive network of research concepts, Relationship mapping between studies</a:t>
          </a:r>
        </a:p>
      </dsp:txBody>
      <dsp:txXfrm>
        <a:off x="1035201" y="2242463"/>
        <a:ext cx="5580505" cy="896277"/>
      </dsp:txXfrm>
    </dsp:sp>
    <dsp:sp modelId="{8C338D3F-26C7-4CB5-B7CF-4F89D3DF2357}">
      <dsp:nvSpPr>
        <dsp:cNvPr id="0" name=""/>
        <dsp:cNvSpPr/>
      </dsp:nvSpPr>
      <dsp:spPr>
        <a:xfrm>
          <a:off x="0" y="3362810"/>
          <a:ext cx="6615707" cy="896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B9C3F-8321-4F8C-99BC-9AA2FD3C37DB}">
      <dsp:nvSpPr>
        <dsp:cNvPr id="0" name=""/>
        <dsp:cNvSpPr/>
      </dsp:nvSpPr>
      <dsp:spPr>
        <a:xfrm>
          <a:off x="271124" y="3564473"/>
          <a:ext cx="492952" cy="4929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F1C6F-A0C7-44DF-8CAD-3C1140DDBDE5}">
      <dsp:nvSpPr>
        <dsp:cNvPr id="0" name=""/>
        <dsp:cNvSpPr/>
      </dsp:nvSpPr>
      <dsp:spPr>
        <a:xfrm>
          <a:off x="1035201" y="3362810"/>
          <a:ext cx="5580505" cy="896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56" tIns="94856" rIns="94856" bIns="9485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4. AI-Powered Analytics: Publication trends and impact analysis, Research methodology insights, Cross-disciplinary correlation discovery</a:t>
          </a:r>
        </a:p>
      </dsp:txBody>
      <dsp:txXfrm>
        <a:off x="1035201" y="3362810"/>
        <a:ext cx="5580505" cy="896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8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26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3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09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91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88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02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43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920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18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11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8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3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37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72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5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8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49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8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68" r:id="rId8"/>
    <p:sldLayoutId id="2147483869" r:id="rId9"/>
    <p:sldLayoutId id="2147483870" r:id="rId10"/>
    <p:sldLayoutId id="214748387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Satellite Dish At Night">
            <a:extLst>
              <a:ext uri="{FF2B5EF4-FFF2-40B4-BE49-F238E27FC236}">
                <a16:creationId xmlns:a16="http://schemas.microsoft.com/office/drawing/2014/main" id="{7272A44F-9BF4-ACE8-0E60-590B6E6E6E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74" b="625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524" y="3205875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3753532"/>
            <a:ext cx="5021182" cy="233377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b="1">
                <a:solidFill>
                  <a:srgbClr val="FFFFFF"/>
                </a:solidFill>
              </a:rPr>
              <a:t>NASA SPACE RESEARCH HUB  </a:t>
            </a:r>
          </a:p>
          <a:p>
            <a:pPr>
              <a:lnSpc>
                <a:spcPct val="90000"/>
              </a:lnSpc>
            </a:pPr>
            <a:endParaRPr lang="en-US" sz="51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2366" y="3753532"/>
            <a:ext cx="5040785" cy="2333778"/>
          </a:xfrm>
        </p:spPr>
        <p:txBody>
          <a:bodyPr anchor="b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Team Name: KosmOS1</a:t>
            </a:r>
          </a:p>
          <a:p>
            <a:r>
              <a:rPr lang="en-US" dirty="0">
                <a:solidFill>
                  <a:srgbClr val="FFFFFF"/>
                </a:solidFill>
              </a:rPr>
              <a:t>Team Members: </a:t>
            </a:r>
          </a:p>
          <a:p>
            <a:pPr marL="342900" indent="-342900">
              <a:buChar char="•"/>
            </a:pPr>
            <a:r>
              <a:rPr lang="en-US" dirty="0">
                <a:solidFill>
                  <a:srgbClr val="FFFFFF"/>
                </a:solidFill>
              </a:rPr>
              <a:t>Antoinette Wangari</a:t>
            </a:r>
          </a:p>
          <a:p>
            <a:pPr marL="342900" indent="-342900">
              <a:buChar char="•"/>
            </a:pPr>
            <a:r>
              <a:rPr lang="en-US" dirty="0">
                <a:solidFill>
                  <a:srgbClr val="FFFFFF"/>
                </a:solidFill>
              </a:rPr>
              <a:t>Anne Omollo</a:t>
            </a:r>
          </a:p>
          <a:p>
            <a:pPr marL="342900" indent="-342900">
              <a:buChar char="•"/>
            </a:pPr>
            <a:r>
              <a:rPr lang="en-US" dirty="0">
                <a:solidFill>
                  <a:srgbClr val="FFFFFF"/>
                </a:solidFill>
              </a:rPr>
              <a:t>Saruni Maina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19498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FD1BA4-3BB3-4E55-9216-2F958BB3B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98540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oks stacked on a wooden table">
            <a:extLst>
              <a:ext uri="{FF2B5EF4-FFF2-40B4-BE49-F238E27FC236}">
                <a16:creationId xmlns:a16="http://schemas.microsoft.com/office/drawing/2014/main" id="{3302D404-CEF9-7C82-857C-9AEC16E937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" b="15589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D53FF-4D13-1B96-0D5F-0CBD65E2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73" y="978407"/>
            <a:ext cx="5058386" cy="2028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Problem: The Knowledge is There, But Hidden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8BDBD-FDBC-0B60-57EF-63F79655F85D}"/>
              </a:ext>
            </a:extLst>
          </p:cNvPr>
          <p:cNvSpPr txBox="1"/>
          <p:nvPr/>
        </p:nvSpPr>
        <p:spPr>
          <a:xfrm>
            <a:off x="522769" y="3433200"/>
            <a:ext cx="505364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 common saying goes, </a:t>
            </a:r>
            <a:r>
              <a:rPr lang="en-US" i="1" dirty="0">
                <a:ea typeface="+mn-lt"/>
                <a:cs typeface="+mn-lt"/>
              </a:rPr>
              <a:t>‘If you want to hide something from a human being, place it in a book.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>
                <a:ea typeface="+mn-lt"/>
                <a:cs typeface="+mn-lt"/>
              </a:rPr>
              <a:t>But in our case, critical knowledge is hidden in </a:t>
            </a:r>
            <a:r>
              <a:rPr lang="en-US" b="1" dirty="0">
                <a:ea typeface="+mn-lt"/>
                <a:cs typeface="+mn-lt"/>
              </a:rPr>
              <a:t>hundreds of complex research papers</a:t>
            </a:r>
            <a:r>
              <a:rPr lang="en-US" dirty="0">
                <a:ea typeface="+mn-lt"/>
                <a:cs typeface="+mn-lt"/>
              </a:rPr>
              <a:t> , inaccessible to most researchers, students, and mission planners.”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06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0EFB6-410F-2234-CDB6-1DF9763B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Solution </a:t>
            </a:r>
          </a:p>
        </p:txBody>
      </p:sp>
      <p:pic>
        <p:nvPicPr>
          <p:cNvPr id="5" name="Picture 4" descr="A yellow puzzle piece completing a black puzzle">
            <a:extLst>
              <a:ext uri="{FF2B5EF4-FFF2-40B4-BE49-F238E27FC236}">
                <a16:creationId xmlns:a16="http://schemas.microsoft.com/office/drawing/2014/main" id="{BA686D66-BA55-3BEA-2371-5A1B5D3B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0" r="29501" b="1"/>
          <a:stretch>
            <a:fillRect/>
          </a:stretch>
        </p:blipFill>
        <p:spPr>
          <a:xfrm>
            <a:off x="284" y="4884"/>
            <a:ext cx="6094046" cy="6853403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E9B11B-13BD-3F9E-4AF1-020C589A7C00}"/>
              </a:ext>
            </a:extLst>
          </p:cNvPr>
          <p:cNvSpPr txBox="1"/>
          <p:nvPr/>
        </p:nvSpPr>
        <p:spPr>
          <a:xfrm>
            <a:off x="6736368" y="1701589"/>
            <a:ext cx="4931376" cy="46587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built a </a:t>
            </a:r>
            <a:r>
              <a:rPr lang="en-US" sz="2400" b="1" dirty="0"/>
              <a:t>functional web application</a:t>
            </a:r>
            <a:r>
              <a:rPr lang="en-US" sz="2400" dirty="0"/>
              <a:t> that leverages </a:t>
            </a:r>
            <a:r>
              <a:rPr lang="en-US" sz="2400" b="1" dirty="0"/>
              <a:t>AI and knowledge graphs</a:t>
            </a:r>
            <a:r>
              <a:rPr lang="en-US" sz="2400" dirty="0"/>
              <a:t> to: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Summarize all 608 bioscience studies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Reveal relationships between experiments, species, and outcomes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Enable interactive exploration of key findings using a chatbot (Titan).</a:t>
            </a:r>
          </a:p>
          <a:p>
            <a:pPr marL="571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4598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3ABF8-612B-8F8A-39F3-C228DD29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"/>
          <a:stretch>
            <a:fillRect/>
          </a:stretch>
        </p:blipFill>
        <p:spPr>
          <a:xfrm>
            <a:off x="5909114" y="10"/>
            <a:ext cx="6279838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91E0E-4C8D-99F5-687B-5E060DF0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Why It Matters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B9891-0E1F-CA89-938A-8BD5379578D5}"/>
              </a:ext>
            </a:extLst>
          </p:cNvPr>
          <p:cNvSpPr txBox="1"/>
          <p:nvPr/>
        </p:nvSpPr>
        <p:spPr>
          <a:xfrm>
            <a:off x="516944" y="2314327"/>
            <a:ext cx="5015987" cy="286232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To sustain human life beyond Earth, we must understand how biology behaves in space.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Every unanswered question could mean a missed opportunity for safer, smarter missions.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Space biology holds keys to solving challenges in medicine, food security, and sustainability on Earth and beyond.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38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2B335A1-0110-4D6F-BC0E-DCDCB432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B05D9A1-5C36-49D4-8D83-8782DE1E1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D2C8D16-C3E9-4377-B192-9F3B9A86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88CADF-3249-85C4-7B83-A4A86DC3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91" y="296333"/>
            <a:ext cx="10003218" cy="85997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B6C1782-C6EE-C48E-92BB-87035A18F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065244"/>
              </p:ext>
            </p:extLst>
          </p:nvPr>
        </p:nvGraphicFramePr>
        <p:xfrm>
          <a:off x="693057" y="857552"/>
          <a:ext cx="10805885" cy="2985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5C764697-2313-5970-91D5-3AAA96A301B5}"/>
              </a:ext>
            </a:extLst>
          </p:cNvPr>
          <p:cNvSpPr txBox="1"/>
          <p:nvPr/>
        </p:nvSpPr>
        <p:spPr>
          <a:xfrm>
            <a:off x="693827" y="3432045"/>
            <a:ext cx="3932362" cy="34132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Tools Used:</a:t>
            </a:r>
          </a:p>
          <a:p>
            <a:r>
              <a:rPr lang="en-US" b="1" dirty="0"/>
              <a:t>Frontend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Responsive Web Interface - HTML, CSS, JavaScript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Interactive Visualizations - Chart.js for analytics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3D Chatbot Interface - Model-viewer for immersive experience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D550AB-E90A-25F6-A3AC-C96591D67526}"/>
              </a:ext>
            </a:extLst>
          </p:cNvPr>
          <p:cNvSpPr txBox="1"/>
          <p:nvPr/>
        </p:nvSpPr>
        <p:spPr>
          <a:xfrm>
            <a:off x="5638591" y="3432278"/>
            <a:ext cx="5687666" cy="2872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b="1" dirty="0"/>
              <a:t>Backend &amp; AI Integration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Fast API - Robust API infrastructure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Scrapy + Beautiful soup - Text mining and analysis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Knowledge Graph Engine - Relationship mapping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Intelligent Search - Semantic query processing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4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n open door of a house with the key on the keyhole">
            <a:extLst>
              <a:ext uri="{FF2B5EF4-FFF2-40B4-BE49-F238E27FC236}">
                <a16:creationId xmlns:a16="http://schemas.microsoft.com/office/drawing/2014/main" id="{0EB3F838-E384-5AAF-A789-917298CB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7" r="6" b="10282"/>
          <a:stretch>
            <a:fillRect/>
          </a:stretch>
        </p:blipFill>
        <p:spPr>
          <a:xfrm>
            <a:off x="36305" y="12105"/>
            <a:ext cx="12152647" cy="68458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15F60-78DA-4114-0897-9A917E69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978407"/>
            <a:ext cx="5069562" cy="69694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 Key Features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F13F066-4386-936A-5ED6-81A00003D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39446"/>
              </p:ext>
            </p:extLst>
          </p:nvPr>
        </p:nvGraphicFramePr>
        <p:xfrm>
          <a:off x="465033" y="2005391"/>
          <a:ext cx="6615707" cy="426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124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CDB1B-8856-538C-E50D-5E44FEDE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Impact</a:t>
            </a:r>
          </a:p>
        </p:txBody>
      </p:sp>
      <p:pic>
        <p:nvPicPr>
          <p:cNvPr id="5" name="Picture 4" descr="Earth floating in space">
            <a:extLst>
              <a:ext uri="{FF2B5EF4-FFF2-40B4-BE49-F238E27FC236}">
                <a16:creationId xmlns:a16="http://schemas.microsoft.com/office/drawing/2014/main" id="{D7255A13-B65B-0AB4-D758-8CE75AE6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70" r="12777" b="-2"/>
          <a:stretch>
            <a:fillRect/>
          </a:stretch>
        </p:blipFill>
        <p:spPr>
          <a:xfrm>
            <a:off x="284" y="4884"/>
            <a:ext cx="6726649" cy="683902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6328D-FD31-4FE0-E5CE-9A5641B0D2AB}"/>
              </a:ext>
            </a:extLst>
          </p:cNvPr>
          <p:cNvSpPr txBox="1"/>
          <p:nvPr/>
        </p:nvSpPr>
        <p:spPr>
          <a:xfrm>
            <a:off x="6970968" y="1719845"/>
            <a:ext cx="4950775" cy="49768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hidden data to human discovery.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Empowers researchers to save time and build on existing work.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Helps mission planners identify what’s known and what’s not.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Inspires students and global scientists to participate in space research.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Makes NASA’s knowledge accessible, actionable, and inclusive.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r>
              <a:rPr lang="en-US" b="1" dirty="0"/>
              <a:t>Conclusion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/>
              <a:t>This solution can be used to next generation of Space Biologists. 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r>
              <a:rPr lang="en-US"/>
              <a:t>~ Because Knowledge is for Everyone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r>
              <a:rPr lang="en-US"/>
              <a:t>~Thank You</a:t>
            </a:r>
            <a:endParaRPr lang="en-US" dirty="0"/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r>
              <a:rPr lang="en-US"/>
              <a:t>~Link to web application: </a:t>
            </a:r>
            <a:endParaRPr lang="en-US">
              <a:ea typeface="+mn-lt"/>
              <a:cs typeface="+mn-lt"/>
            </a:endParaRPr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https://nasa-jy8d.onrender.com/</a:t>
            </a:r>
            <a:endParaRPr lang="en-US"/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0777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403</Words>
  <Application>Microsoft Office PowerPoint</Application>
  <PresentationFormat>Widescreen</PresentationFormat>
  <Paragraphs>59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GestaltVTI</vt:lpstr>
      <vt:lpstr>DappledVTI</vt:lpstr>
      <vt:lpstr>NASA SPACE RESEARCH HUB   </vt:lpstr>
      <vt:lpstr>The Problem: The Knowledge is There, But Hidden</vt:lpstr>
      <vt:lpstr>Our Solution </vt:lpstr>
      <vt:lpstr>Why It Matters</vt:lpstr>
      <vt:lpstr>Methodology</vt:lpstr>
      <vt:lpstr> Key Features</vt:lpstr>
      <vt:lpstr>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pc</dc:creator>
  <cp:lastModifiedBy>pc</cp:lastModifiedBy>
  <cp:revision>327</cp:revision>
  <dcterms:created xsi:type="dcterms:W3CDTF">2025-10-05T09:03:49Z</dcterms:created>
  <dcterms:modified xsi:type="dcterms:W3CDTF">2025-10-05T13:44:12Z</dcterms:modified>
</cp:coreProperties>
</file>